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30"/>
  </p:notesMasterIdLst>
  <p:sldIdLst>
    <p:sldId id="256" r:id="rId5"/>
    <p:sldId id="258" r:id="rId6"/>
    <p:sldId id="259" r:id="rId7"/>
    <p:sldId id="271" r:id="rId8"/>
    <p:sldId id="260" r:id="rId9"/>
    <p:sldId id="264" r:id="rId10"/>
    <p:sldId id="273" r:id="rId11"/>
    <p:sldId id="280" r:id="rId12"/>
    <p:sldId id="281" r:id="rId13"/>
    <p:sldId id="282" r:id="rId14"/>
    <p:sldId id="283" r:id="rId15"/>
    <p:sldId id="284" r:id="rId16"/>
    <p:sldId id="285" r:id="rId17"/>
    <p:sldId id="286" r:id="rId18"/>
    <p:sldId id="272" r:id="rId19"/>
    <p:sldId id="289" r:id="rId20"/>
    <p:sldId id="275" r:id="rId21"/>
    <p:sldId id="287" r:id="rId22"/>
    <p:sldId id="277" r:id="rId23"/>
    <p:sldId id="268" r:id="rId24"/>
    <p:sldId id="278" r:id="rId25"/>
    <p:sldId id="279" r:id="rId26"/>
    <p:sldId id="288" r:id="rId27"/>
    <p:sldId id="291" r:id="rId28"/>
    <p:sldId id="270" r:id="rId29"/>
  </p:sldIdLst>
  <p:sldSz cx="18288000" cy="10287000"/>
  <p:notesSz cx="6858000" cy="9144000"/>
  <p:embeddedFontLst>
    <p:embeddedFont>
      <p:font typeface="Montserrat Bold" panose="00000800000000000000" pitchFamily="2" charset="0"/>
      <p:regular r:id="rId31"/>
      <p:bold r:id="rId32"/>
    </p:embeddedFont>
    <p:embeddedFont>
      <p:font typeface="Montserrat Semi-Bold" panose="020B0604020202020204" charset="0"/>
      <p:regular r:id="rId33"/>
    </p:embeddedFont>
    <p:embeddedFont>
      <p:font typeface="Roboto" panose="02000000000000000000" pitchFamily="2" charset="0"/>
      <p:regular r:id="rId34"/>
      <p:bold r:id="rId35"/>
      <p:italic r:id="rId36"/>
      <p:boldItalic r:id="rId37"/>
    </p:embeddedFont>
    <p:embeddedFont>
      <p:font typeface="Roboto Bold" panose="02000000000000000000" pitchFamily="2" charset="0"/>
      <p:regular r:id="rId38"/>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8696E9-1DDC-2E0A-07CD-77D630125822}" v="5" dt="2024-03-24T16:08:22.975"/>
    <p1510:client id="{AC262D33-141B-A79E-9E44-46E0FD9D9861}" v="1" dt="2024-03-24T13:55:17.7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Thị Lê" userId="S::102210167@sv1.dut.udn.vn::6e218c67-1dd8-451b-9cb2-7f91ccf9800f" providerId="AD" clId="Web-{E817314C-A96C-413A-B6C1-A1BC8155F74B}"/>
    <pc:docChg chg="modSld">
      <pc:chgData name="Nguyễn Thị Lê" userId="S::102210167@sv1.dut.udn.vn::6e218c67-1dd8-451b-9cb2-7f91ccf9800f" providerId="AD" clId="Web-{E817314C-A96C-413A-B6C1-A1BC8155F74B}" dt="2024-03-21T17:17:29.180" v="8" actId="1076"/>
      <pc:docMkLst>
        <pc:docMk/>
      </pc:docMkLst>
      <pc:sldChg chg="modSp">
        <pc:chgData name="Nguyễn Thị Lê" userId="S::102210167@sv1.dut.udn.vn::6e218c67-1dd8-451b-9cb2-7f91ccf9800f" providerId="AD" clId="Web-{E817314C-A96C-413A-B6C1-A1BC8155F74B}" dt="2024-03-21T16:39:18.511" v="6" actId="1076"/>
        <pc:sldMkLst>
          <pc:docMk/>
          <pc:sldMk cId="3750806066" sldId="277"/>
        </pc:sldMkLst>
        <pc:picChg chg="mod">
          <ac:chgData name="Nguyễn Thị Lê" userId="S::102210167@sv1.dut.udn.vn::6e218c67-1dd8-451b-9cb2-7f91ccf9800f" providerId="AD" clId="Web-{E817314C-A96C-413A-B6C1-A1BC8155F74B}" dt="2024-03-21T16:39:18.511" v="6" actId="1076"/>
          <ac:picMkLst>
            <pc:docMk/>
            <pc:sldMk cId="3750806066" sldId="277"/>
            <ac:picMk id="3" creationId="{7138C7BC-2616-E6D6-88B9-ACFF2B4B7C56}"/>
          </ac:picMkLst>
        </pc:picChg>
      </pc:sldChg>
      <pc:sldChg chg="modSp">
        <pc:chgData name="Nguyễn Thị Lê" userId="S::102210167@sv1.dut.udn.vn::6e218c67-1dd8-451b-9cb2-7f91ccf9800f" providerId="AD" clId="Web-{E817314C-A96C-413A-B6C1-A1BC8155F74B}" dt="2024-03-21T17:17:29.180" v="8" actId="1076"/>
        <pc:sldMkLst>
          <pc:docMk/>
          <pc:sldMk cId="3222700030" sldId="288"/>
        </pc:sldMkLst>
        <pc:picChg chg="mod">
          <ac:chgData name="Nguyễn Thị Lê" userId="S::102210167@sv1.dut.udn.vn::6e218c67-1dd8-451b-9cb2-7f91ccf9800f" providerId="AD" clId="Web-{E817314C-A96C-413A-B6C1-A1BC8155F74B}" dt="2024-03-21T17:12:54.735" v="7" actId="1076"/>
          <ac:picMkLst>
            <pc:docMk/>
            <pc:sldMk cId="3222700030" sldId="288"/>
            <ac:picMk id="3" creationId="{C7A4A57E-0601-828B-1DBD-3EDB5DDEB2DA}"/>
          </ac:picMkLst>
        </pc:picChg>
        <pc:picChg chg="mod">
          <ac:chgData name="Nguyễn Thị Lê" userId="S::102210167@sv1.dut.udn.vn::6e218c67-1dd8-451b-9cb2-7f91ccf9800f" providerId="AD" clId="Web-{E817314C-A96C-413A-B6C1-A1BC8155F74B}" dt="2024-03-21T17:17:29.180" v="8" actId="1076"/>
          <ac:picMkLst>
            <pc:docMk/>
            <pc:sldMk cId="3222700030" sldId="288"/>
            <ac:picMk id="4" creationId="{9789CE4A-8F0A-1518-923D-46D03355E810}"/>
          </ac:picMkLst>
        </pc:picChg>
      </pc:sldChg>
    </pc:docChg>
  </pc:docChgLst>
  <pc:docChgLst>
    <pc:chgData name="Phan Xuân Thanh" userId="S::102210232@sv1.dut.udn.vn::eae22a96-5bf2-4149-a3d0-14f86e8dbbec" providerId="AD" clId="Web-{3A381EB8-6BED-4EBB-BE37-828882690EE5}"/>
    <pc:docChg chg="modSld">
      <pc:chgData name="Phan Xuân Thanh" userId="S::102210232@sv1.dut.udn.vn::eae22a96-5bf2-4149-a3d0-14f86e8dbbec" providerId="AD" clId="Web-{3A381EB8-6BED-4EBB-BE37-828882690EE5}" dt="2024-03-22T00:49:01.617" v="1" actId="1076"/>
      <pc:docMkLst>
        <pc:docMk/>
      </pc:docMkLst>
      <pc:sldChg chg="modSp">
        <pc:chgData name="Phan Xuân Thanh" userId="S::102210232@sv1.dut.udn.vn::eae22a96-5bf2-4149-a3d0-14f86e8dbbec" providerId="AD" clId="Web-{3A381EB8-6BED-4EBB-BE37-828882690EE5}" dt="2024-03-22T00:49:01.617" v="1" actId="1076"/>
        <pc:sldMkLst>
          <pc:docMk/>
          <pc:sldMk cId="3270181164" sldId="278"/>
        </pc:sldMkLst>
        <pc:picChg chg="mod">
          <ac:chgData name="Phan Xuân Thanh" userId="S::102210232@sv1.dut.udn.vn::eae22a96-5bf2-4149-a3d0-14f86e8dbbec" providerId="AD" clId="Web-{3A381EB8-6BED-4EBB-BE37-828882690EE5}" dt="2024-03-22T00:49:01.617" v="1" actId="1076"/>
          <ac:picMkLst>
            <pc:docMk/>
            <pc:sldMk cId="3270181164" sldId="278"/>
            <ac:picMk id="2" creationId="{B232FED1-4A3C-E8D0-2D88-4660080A1DF8}"/>
          </ac:picMkLst>
        </pc:picChg>
      </pc:sldChg>
    </pc:docChg>
  </pc:docChgLst>
  <pc:docChgLst>
    <pc:chgData name="Nguyễn Đức Vấn" userId="S::102210195@sv1.dut.udn.vn::f491476b-4cbe-416c-8c87-aab35a2097dd" providerId="AD" clId="Web-{69EB3E60-028C-A0FA-D809-DBDE81632082}"/>
    <pc:docChg chg="modSld">
      <pc:chgData name="Nguyễn Đức Vấn" userId="S::102210195@sv1.dut.udn.vn::f491476b-4cbe-416c-8c87-aab35a2097dd" providerId="AD" clId="Web-{69EB3E60-028C-A0FA-D809-DBDE81632082}" dt="2024-03-22T00:34:50.256" v="1"/>
      <pc:docMkLst>
        <pc:docMk/>
      </pc:docMkLst>
      <pc:sldChg chg="modSp">
        <pc:chgData name="Nguyễn Đức Vấn" userId="S::102210195@sv1.dut.udn.vn::f491476b-4cbe-416c-8c87-aab35a2097dd" providerId="AD" clId="Web-{69EB3E60-028C-A0FA-D809-DBDE81632082}" dt="2024-03-22T00:34:50.256" v="1"/>
        <pc:sldMkLst>
          <pc:docMk/>
          <pc:sldMk cId="795830977" sldId="279"/>
        </pc:sldMkLst>
        <pc:picChg chg="mod modCrop">
          <ac:chgData name="Nguyễn Đức Vấn" userId="S::102210195@sv1.dut.udn.vn::f491476b-4cbe-416c-8c87-aab35a2097dd" providerId="AD" clId="Web-{69EB3E60-028C-A0FA-D809-DBDE81632082}" dt="2024-03-22T00:34:50.256" v="1"/>
          <ac:picMkLst>
            <pc:docMk/>
            <pc:sldMk cId="795830977" sldId="279"/>
            <ac:picMk id="1026" creationId="{1E2B6FF5-D17D-9260-3E02-219F534F3ED7}"/>
          </ac:picMkLst>
        </pc:picChg>
      </pc:sldChg>
    </pc:docChg>
  </pc:docChgLst>
  <pc:docChgLst>
    <pc:chgData name="Nguyễn Hữu Phúc" userId="S::102210225@sv1.dut.udn.vn::080416a0-49e4-4d85-acfd-6700d3e2bd22" providerId="AD" clId="Web-{40A7649C-791B-4098-9FE4-6A6C90B206BA}"/>
    <pc:docChg chg="modSld">
      <pc:chgData name="Nguyễn Hữu Phúc" userId="S::102210225@sv1.dut.udn.vn::080416a0-49e4-4d85-acfd-6700d3e2bd22" providerId="AD" clId="Web-{40A7649C-791B-4098-9FE4-6A6C90B206BA}" dt="2024-03-22T01:40:54.698" v="0" actId="1076"/>
      <pc:docMkLst>
        <pc:docMk/>
      </pc:docMkLst>
      <pc:sldChg chg="modSp">
        <pc:chgData name="Nguyễn Hữu Phúc" userId="S::102210225@sv1.dut.udn.vn::080416a0-49e4-4d85-acfd-6700d3e2bd22" providerId="AD" clId="Web-{40A7649C-791B-4098-9FE4-6A6C90B206BA}" dt="2024-03-22T01:40:54.698" v="0" actId="1076"/>
        <pc:sldMkLst>
          <pc:docMk/>
          <pc:sldMk cId="3750806066" sldId="277"/>
        </pc:sldMkLst>
        <pc:picChg chg="mod">
          <ac:chgData name="Nguyễn Hữu Phúc" userId="S::102210225@sv1.dut.udn.vn::080416a0-49e4-4d85-acfd-6700d3e2bd22" providerId="AD" clId="Web-{40A7649C-791B-4098-9FE4-6A6C90B206BA}" dt="2024-03-22T01:40:54.698" v="0" actId="1076"/>
          <ac:picMkLst>
            <pc:docMk/>
            <pc:sldMk cId="3750806066" sldId="277"/>
            <ac:picMk id="3" creationId="{7138C7BC-2616-E6D6-88B9-ACFF2B4B7C56}"/>
          </ac:picMkLst>
        </pc:picChg>
      </pc:sldChg>
    </pc:docChg>
  </pc:docChgLst>
  <pc:docChgLst>
    <pc:chgData name="Nguyễn Thành Trang" userId="S::102210190@sv1.dut.udn.vn::c81c0745-cb4a-4028-b188-4a4d3e067aac" providerId="AD" clId="Web-{558696E9-1DDC-2E0A-07CD-77D630125822}"/>
    <pc:docChg chg="modSld">
      <pc:chgData name="Nguyễn Thành Trang" userId="S::102210190@sv1.dut.udn.vn::c81c0745-cb4a-4028-b188-4a4d3e067aac" providerId="AD" clId="Web-{558696E9-1DDC-2E0A-07CD-77D630125822}" dt="2024-03-24T16:08:22.975" v="4" actId="1076"/>
      <pc:docMkLst>
        <pc:docMk/>
      </pc:docMkLst>
      <pc:sldChg chg="modSp">
        <pc:chgData name="Nguyễn Thành Trang" userId="S::102210190@sv1.dut.udn.vn::c81c0745-cb4a-4028-b188-4a4d3e067aac" providerId="AD" clId="Web-{558696E9-1DDC-2E0A-07CD-77D630125822}" dt="2024-03-24T16:08:22.975" v="4" actId="1076"/>
        <pc:sldMkLst>
          <pc:docMk/>
          <pc:sldMk cId="3324686857" sldId="287"/>
        </pc:sldMkLst>
        <pc:picChg chg="mod">
          <ac:chgData name="Nguyễn Thành Trang" userId="S::102210190@sv1.dut.udn.vn::c81c0745-cb4a-4028-b188-4a4d3e067aac" providerId="AD" clId="Web-{558696E9-1DDC-2E0A-07CD-77D630125822}" dt="2024-03-24T16:08:22.975" v="4" actId="1076"/>
          <ac:picMkLst>
            <pc:docMk/>
            <pc:sldMk cId="3324686857" sldId="287"/>
            <ac:picMk id="8" creationId="{CD43AAC1-9C6F-36B1-E6F0-2D8AD54B1898}"/>
          </ac:picMkLst>
        </pc:picChg>
      </pc:sldChg>
      <pc:sldChg chg="modSp">
        <pc:chgData name="Nguyễn Thành Trang" userId="S::102210190@sv1.dut.udn.vn::c81c0745-cb4a-4028-b188-4a4d3e067aac" providerId="AD" clId="Web-{558696E9-1DDC-2E0A-07CD-77D630125822}" dt="2024-03-24T15:44:23.442" v="3" actId="1076"/>
        <pc:sldMkLst>
          <pc:docMk/>
          <pc:sldMk cId="3222700030" sldId="288"/>
        </pc:sldMkLst>
        <pc:picChg chg="mod">
          <ac:chgData name="Nguyễn Thành Trang" userId="S::102210190@sv1.dut.udn.vn::c81c0745-cb4a-4028-b188-4a4d3e067aac" providerId="AD" clId="Web-{558696E9-1DDC-2E0A-07CD-77D630125822}" dt="2024-03-24T15:44:20.692" v="2" actId="1076"/>
          <ac:picMkLst>
            <pc:docMk/>
            <pc:sldMk cId="3222700030" sldId="288"/>
            <ac:picMk id="3" creationId="{C7A4A57E-0601-828B-1DBD-3EDB5DDEB2DA}"/>
          </ac:picMkLst>
        </pc:picChg>
        <pc:picChg chg="mod">
          <ac:chgData name="Nguyễn Thành Trang" userId="S::102210190@sv1.dut.udn.vn::c81c0745-cb4a-4028-b188-4a4d3e067aac" providerId="AD" clId="Web-{558696E9-1DDC-2E0A-07CD-77D630125822}" dt="2024-03-24T15:44:23.442" v="3" actId="1076"/>
          <ac:picMkLst>
            <pc:docMk/>
            <pc:sldMk cId="3222700030" sldId="288"/>
            <ac:picMk id="4" creationId="{9789CE4A-8F0A-1518-923D-46D03355E810}"/>
          </ac:picMkLst>
        </pc:picChg>
      </pc:sldChg>
    </pc:docChg>
  </pc:docChgLst>
  <pc:docChgLst>
    <pc:chgData name="Trần Văn Nguyên" userId="S::102210175@sv1.dut.udn.vn::00d39f8d-5d3d-401a-ab87-963b35a0107e" providerId="AD" clId="Web-{81DAF766-E671-45EC-1CF3-0EFB4EA10925}"/>
    <pc:docChg chg="modSld">
      <pc:chgData name="Trần Văn Nguyên" userId="S::102210175@sv1.dut.udn.vn::00d39f8d-5d3d-401a-ab87-963b35a0107e" providerId="AD" clId="Web-{81DAF766-E671-45EC-1CF3-0EFB4EA10925}" dt="2024-03-22T01:23:11.844" v="1" actId="1076"/>
      <pc:docMkLst>
        <pc:docMk/>
      </pc:docMkLst>
      <pc:sldChg chg="modSp">
        <pc:chgData name="Trần Văn Nguyên" userId="S::102210175@sv1.dut.udn.vn::00d39f8d-5d3d-401a-ab87-963b35a0107e" providerId="AD" clId="Web-{81DAF766-E671-45EC-1CF3-0EFB4EA10925}" dt="2024-03-22T01:04:07.208" v="0" actId="1076"/>
        <pc:sldMkLst>
          <pc:docMk/>
          <pc:sldMk cId="795830977" sldId="279"/>
        </pc:sldMkLst>
        <pc:picChg chg="mod">
          <ac:chgData name="Trần Văn Nguyên" userId="S::102210175@sv1.dut.udn.vn::00d39f8d-5d3d-401a-ab87-963b35a0107e" providerId="AD" clId="Web-{81DAF766-E671-45EC-1CF3-0EFB4EA10925}" dt="2024-03-22T01:04:07.208" v="0" actId="1076"/>
          <ac:picMkLst>
            <pc:docMk/>
            <pc:sldMk cId="795830977" sldId="279"/>
            <ac:picMk id="1026" creationId="{1E2B6FF5-D17D-9260-3E02-219F534F3ED7}"/>
          </ac:picMkLst>
        </pc:picChg>
      </pc:sldChg>
      <pc:sldChg chg="modSp">
        <pc:chgData name="Trần Văn Nguyên" userId="S::102210175@sv1.dut.udn.vn::00d39f8d-5d3d-401a-ab87-963b35a0107e" providerId="AD" clId="Web-{81DAF766-E671-45EC-1CF3-0EFB4EA10925}" dt="2024-03-22T01:23:11.844" v="1" actId="1076"/>
        <pc:sldMkLst>
          <pc:docMk/>
          <pc:sldMk cId="3222700030" sldId="288"/>
        </pc:sldMkLst>
        <pc:picChg chg="mod">
          <ac:chgData name="Trần Văn Nguyên" userId="S::102210175@sv1.dut.udn.vn::00d39f8d-5d3d-401a-ab87-963b35a0107e" providerId="AD" clId="Web-{81DAF766-E671-45EC-1CF3-0EFB4EA10925}" dt="2024-03-22T01:23:11.844" v="1" actId="1076"/>
          <ac:picMkLst>
            <pc:docMk/>
            <pc:sldMk cId="3222700030" sldId="288"/>
            <ac:picMk id="4" creationId="{9789CE4A-8F0A-1518-923D-46D03355E810}"/>
          </ac:picMkLst>
        </pc:picChg>
      </pc:sldChg>
    </pc:docChg>
  </pc:docChgLst>
  <pc:docChgLst>
    <pc:chgData name="Nguyễn Thành Trang" userId="S::102210190@sv1.dut.udn.vn::c81c0745-cb4a-4028-b188-4a4d3e067aac" providerId="AD" clId="Web-{AC262D33-141B-A79E-9E44-46E0FD9D9861}"/>
    <pc:docChg chg="modSld">
      <pc:chgData name="Nguyễn Thành Trang" userId="S::102210190@sv1.dut.udn.vn::c81c0745-cb4a-4028-b188-4a4d3e067aac" providerId="AD" clId="Web-{AC262D33-141B-A79E-9E44-46E0FD9D9861}" dt="2024-03-24T13:55:17.728" v="0" actId="1076"/>
      <pc:docMkLst>
        <pc:docMk/>
      </pc:docMkLst>
      <pc:sldChg chg="modSp">
        <pc:chgData name="Nguyễn Thành Trang" userId="S::102210190@sv1.dut.udn.vn::c81c0745-cb4a-4028-b188-4a4d3e067aac" providerId="AD" clId="Web-{AC262D33-141B-A79E-9E44-46E0FD9D9861}" dt="2024-03-24T13:55:17.728" v="0" actId="1076"/>
        <pc:sldMkLst>
          <pc:docMk/>
          <pc:sldMk cId="0" sldId="256"/>
        </pc:sldMkLst>
        <pc:spChg chg="mod">
          <ac:chgData name="Nguyễn Thành Trang" userId="S::102210190@sv1.dut.udn.vn::c81c0745-cb4a-4028-b188-4a4d3e067aac" providerId="AD" clId="Web-{AC262D33-141B-A79E-9E44-46E0FD9D9861}" dt="2024-03-24T13:55:17.728" v="0" actId="1076"/>
          <ac:spMkLst>
            <pc:docMk/>
            <pc:sldMk cId="0" sldId="256"/>
            <ac:spMk id="6" creationId="{00000000-0000-0000-0000-000000000000}"/>
          </ac:spMkLst>
        </pc:spChg>
      </pc:sldChg>
    </pc:docChg>
  </pc:docChgLst>
  <pc:docChgLst>
    <pc:chgData name="Phan Quốc Hùng" userId="S::102210162@sv1.dut.udn.vn::a748a8cd-57fe-45d3-af59-77dc7acc2d29" providerId="AD" clId="Web-{17738C62-2B1C-44B8-A4AC-0BA2DAE30580}"/>
    <pc:docChg chg="modSld">
      <pc:chgData name="Phan Quốc Hùng" userId="S::102210162@sv1.dut.udn.vn::a748a8cd-57fe-45d3-af59-77dc7acc2d29" providerId="AD" clId="Web-{17738C62-2B1C-44B8-A4AC-0BA2DAE30580}" dt="2024-03-22T00:48:39.135" v="0" actId="1076"/>
      <pc:docMkLst>
        <pc:docMk/>
      </pc:docMkLst>
      <pc:sldChg chg="modSp">
        <pc:chgData name="Phan Quốc Hùng" userId="S::102210162@sv1.dut.udn.vn::a748a8cd-57fe-45d3-af59-77dc7acc2d29" providerId="AD" clId="Web-{17738C62-2B1C-44B8-A4AC-0BA2DAE30580}" dt="2024-03-22T00:48:39.135" v="0" actId="1076"/>
        <pc:sldMkLst>
          <pc:docMk/>
          <pc:sldMk cId="3750806066" sldId="277"/>
        </pc:sldMkLst>
        <pc:picChg chg="mod">
          <ac:chgData name="Phan Quốc Hùng" userId="S::102210162@sv1.dut.udn.vn::a748a8cd-57fe-45d3-af59-77dc7acc2d29" providerId="AD" clId="Web-{17738C62-2B1C-44B8-A4AC-0BA2DAE30580}" dt="2024-03-22T00:48:39.135" v="0" actId="1076"/>
          <ac:picMkLst>
            <pc:docMk/>
            <pc:sldMk cId="3750806066" sldId="277"/>
            <ac:picMk id="2" creationId="{DA76E9C2-3A9D-D957-A6B7-BA4242488B2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5167A0-4993-48E3-B5E5-6EE85F5C1317}" type="datetimeFigureOut">
              <a:rPr lang="en-US" smtClean="0"/>
              <a:t>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CCC74-9682-4F3E-A6F8-A8722019A928}" type="slidenum">
              <a:rPr lang="en-US" smtClean="0"/>
              <a:t>‹#›</a:t>
            </a:fld>
            <a:endParaRPr lang="en-US"/>
          </a:p>
        </p:txBody>
      </p:sp>
    </p:spTree>
    <p:extLst>
      <p:ext uri="{BB962C8B-B14F-4D97-AF65-F5344CB8AC3E}">
        <p14:creationId xmlns:p14="http://schemas.microsoft.com/office/powerpoint/2010/main" val="3921287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3</a:t>
            </a:fld>
            <a:endParaRPr lang="en-US"/>
          </a:p>
        </p:txBody>
      </p:sp>
    </p:spTree>
    <p:extLst>
      <p:ext uri="{BB962C8B-B14F-4D97-AF65-F5344CB8AC3E}">
        <p14:creationId xmlns:p14="http://schemas.microsoft.com/office/powerpoint/2010/main" val="1858886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22</a:t>
            </a:fld>
            <a:endParaRPr lang="en-US"/>
          </a:p>
        </p:txBody>
      </p:sp>
    </p:spTree>
    <p:extLst>
      <p:ext uri="{BB962C8B-B14F-4D97-AF65-F5344CB8AC3E}">
        <p14:creationId xmlns:p14="http://schemas.microsoft.com/office/powerpoint/2010/main" val="2280508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24</a:t>
            </a:fld>
            <a:endParaRPr lang="en-US"/>
          </a:p>
        </p:txBody>
      </p:sp>
    </p:spTree>
    <p:extLst>
      <p:ext uri="{BB962C8B-B14F-4D97-AF65-F5344CB8AC3E}">
        <p14:creationId xmlns:p14="http://schemas.microsoft.com/office/powerpoint/2010/main" val="349945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4</a:t>
            </a:fld>
            <a:endParaRPr lang="en-US"/>
          </a:p>
        </p:txBody>
      </p:sp>
    </p:spTree>
    <p:extLst>
      <p:ext uri="{BB962C8B-B14F-4D97-AF65-F5344CB8AC3E}">
        <p14:creationId xmlns:p14="http://schemas.microsoft.com/office/powerpoint/2010/main" val="3390549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5</a:t>
            </a:fld>
            <a:endParaRPr lang="en-US"/>
          </a:p>
        </p:txBody>
      </p:sp>
    </p:spTree>
    <p:extLst>
      <p:ext uri="{BB962C8B-B14F-4D97-AF65-F5344CB8AC3E}">
        <p14:creationId xmlns:p14="http://schemas.microsoft.com/office/powerpoint/2010/main" val="1895471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vi-VN" b="0" i="0">
              <a:solidFill>
                <a:srgbClr val="111111"/>
              </a:solidFill>
              <a:effectLst/>
              <a:latin typeface="-apple-system"/>
            </a:endParaRPr>
          </a:p>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6</a:t>
            </a:fld>
            <a:endParaRPr lang="en-US"/>
          </a:p>
        </p:txBody>
      </p:sp>
    </p:spTree>
    <p:extLst>
      <p:ext uri="{BB962C8B-B14F-4D97-AF65-F5344CB8AC3E}">
        <p14:creationId xmlns:p14="http://schemas.microsoft.com/office/powerpoint/2010/main" val="1913016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7</a:t>
            </a:fld>
            <a:endParaRPr lang="en-US"/>
          </a:p>
        </p:txBody>
      </p:sp>
    </p:spTree>
    <p:extLst>
      <p:ext uri="{BB962C8B-B14F-4D97-AF65-F5344CB8AC3E}">
        <p14:creationId xmlns:p14="http://schemas.microsoft.com/office/powerpoint/2010/main" val="6317892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8</a:t>
            </a:fld>
            <a:endParaRPr lang="en-US"/>
          </a:p>
        </p:txBody>
      </p:sp>
    </p:spTree>
    <p:extLst>
      <p:ext uri="{BB962C8B-B14F-4D97-AF65-F5344CB8AC3E}">
        <p14:creationId xmlns:p14="http://schemas.microsoft.com/office/powerpoint/2010/main" val="3951420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11</a:t>
            </a:fld>
            <a:endParaRPr lang="en-US"/>
          </a:p>
        </p:txBody>
      </p:sp>
    </p:spTree>
    <p:extLst>
      <p:ext uri="{BB962C8B-B14F-4D97-AF65-F5344CB8AC3E}">
        <p14:creationId xmlns:p14="http://schemas.microsoft.com/office/powerpoint/2010/main" val="965766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20</a:t>
            </a:fld>
            <a:endParaRPr lang="en-US"/>
          </a:p>
        </p:txBody>
      </p:sp>
    </p:spTree>
    <p:extLst>
      <p:ext uri="{BB962C8B-B14F-4D97-AF65-F5344CB8AC3E}">
        <p14:creationId xmlns:p14="http://schemas.microsoft.com/office/powerpoint/2010/main" val="13113002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CCC74-9682-4F3E-A6F8-A8722019A928}" type="slidenum">
              <a:rPr lang="en-US" smtClean="0"/>
              <a:t>21</a:t>
            </a:fld>
            <a:endParaRPr lang="en-US"/>
          </a:p>
        </p:txBody>
      </p:sp>
    </p:spTree>
    <p:extLst>
      <p:ext uri="{BB962C8B-B14F-4D97-AF65-F5344CB8AC3E}">
        <p14:creationId xmlns:p14="http://schemas.microsoft.com/office/powerpoint/2010/main" val="2217661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5016313" y="-295232"/>
            <a:ext cx="16249897" cy="10877464"/>
          </a:xfrm>
          <a:custGeom>
            <a:avLst/>
            <a:gdLst/>
            <a:ahLst/>
            <a:cxnLst/>
            <a:rect l="l" t="t" r="r" b="b"/>
            <a:pathLst>
              <a:path w="1043493" h="698500">
                <a:moveTo>
                  <a:pt x="1043493" y="349250"/>
                </a:moveTo>
                <a:lnTo>
                  <a:pt x="840293" y="698500"/>
                </a:lnTo>
                <a:lnTo>
                  <a:pt x="203200" y="698500"/>
                </a:lnTo>
                <a:lnTo>
                  <a:pt x="0" y="349250"/>
                </a:lnTo>
                <a:lnTo>
                  <a:pt x="203200" y="0"/>
                </a:lnTo>
                <a:lnTo>
                  <a:pt x="840293" y="0"/>
                </a:lnTo>
                <a:lnTo>
                  <a:pt x="1043493" y="349250"/>
                </a:lnTo>
                <a:close/>
              </a:path>
            </a:pathLst>
          </a:custGeom>
          <a:solidFill>
            <a:srgbClr val="1E4844"/>
          </a:solidFill>
        </p:spPr>
        <p:txBody>
          <a:bodyPr/>
          <a:lstStyle/>
          <a:p>
            <a:endParaRPr lang="en-US"/>
          </a:p>
        </p:txBody>
      </p:sp>
      <p:sp>
        <p:nvSpPr>
          <p:cNvPr id="4" name="TextBox 4"/>
          <p:cNvSpPr txBox="1"/>
          <p:nvPr/>
        </p:nvSpPr>
        <p:spPr>
          <a:xfrm>
            <a:off x="6796261" y="-591890"/>
            <a:ext cx="12690001" cy="11174122"/>
          </a:xfrm>
          <a:prstGeom prst="rect">
            <a:avLst/>
          </a:prstGeom>
        </p:spPr>
        <p:txBody>
          <a:bodyPr lIns="50800" tIns="50800" rIns="50800" bIns="50800" rtlCol="0" anchor="ctr"/>
          <a:lstStyle/>
          <a:p>
            <a:pPr algn="ctr">
              <a:lnSpc>
                <a:spcPts val="2225"/>
              </a:lnSpc>
            </a:pPr>
            <a:endParaRPr/>
          </a:p>
        </p:txBody>
      </p:sp>
      <p:sp>
        <p:nvSpPr>
          <p:cNvPr id="6" name="Freeform 6"/>
          <p:cNvSpPr/>
          <p:nvPr/>
        </p:nvSpPr>
        <p:spPr>
          <a:xfrm>
            <a:off x="-3952104" y="-597156"/>
            <a:ext cx="11990631" cy="5438732"/>
          </a:xfrm>
          <a:custGeom>
            <a:avLst/>
            <a:gdLst/>
            <a:ahLst/>
            <a:cxnLst/>
            <a:rect l="l" t="t" r="r" b="b"/>
            <a:pathLst>
              <a:path w="765830" h="347366">
                <a:moveTo>
                  <a:pt x="203200" y="0"/>
                </a:moveTo>
                <a:lnTo>
                  <a:pt x="765830" y="0"/>
                </a:lnTo>
                <a:lnTo>
                  <a:pt x="562630" y="347366"/>
                </a:lnTo>
                <a:lnTo>
                  <a:pt x="0" y="347366"/>
                </a:lnTo>
                <a:lnTo>
                  <a:pt x="203200" y="0"/>
                </a:lnTo>
                <a:close/>
              </a:path>
            </a:pathLst>
          </a:custGeom>
          <a:solidFill>
            <a:srgbClr val="1E4844"/>
          </a:solidFill>
        </p:spPr>
        <p:txBody>
          <a:bodyPr/>
          <a:lstStyle/>
          <a:p>
            <a:endParaRPr lang="en-US"/>
          </a:p>
        </p:txBody>
      </p:sp>
      <p:sp>
        <p:nvSpPr>
          <p:cNvPr id="7" name="TextBox 7"/>
          <p:cNvSpPr txBox="1"/>
          <p:nvPr/>
        </p:nvSpPr>
        <p:spPr>
          <a:xfrm>
            <a:off x="-2749538" y="-593499"/>
            <a:ext cx="8809120" cy="5736999"/>
          </a:xfrm>
          <a:prstGeom prst="rect">
            <a:avLst/>
          </a:prstGeom>
        </p:spPr>
        <p:txBody>
          <a:bodyPr lIns="50800" tIns="50800" rIns="50800" bIns="50800" rtlCol="0" anchor="ctr"/>
          <a:lstStyle/>
          <a:p>
            <a:pPr algn="ctr">
              <a:lnSpc>
                <a:spcPts val="2225"/>
              </a:lnSpc>
            </a:pPr>
            <a:endParaRPr/>
          </a:p>
        </p:txBody>
      </p:sp>
      <p:sp>
        <p:nvSpPr>
          <p:cNvPr id="8" name="TextBox 8"/>
          <p:cNvSpPr txBox="1"/>
          <p:nvPr/>
        </p:nvSpPr>
        <p:spPr>
          <a:xfrm>
            <a:off x="6570932" y="3601641"/>
            <a:ext cx="10700091" cy="1701876"/>
          </a:xfrm>
          <a:prstGeom prst="rect">
            <a:avLst/>
          </a:prstGeom>
        </p:spPr>
        <p:txBody>
          <a:bodyPr lIns="0" tIns="0" rIns="0" bIns="0" rtlCol="0" anchor="t">
            <a:spAutoFit/>
          </a:bodyPr>
          <a:lstStyle/>
          <a:p>
            <a:pPr algn="r">
              <a:lnSpc>
                <a:spcPts val="14400"/>
              </a:lnSpc>
            </a:pPr>
            <a:r>
              <a:rPr lang="en-US" sz="8800" err="1">
                <a:solidFill>
                  <a:srgbClr val="FFFFFF"/>
                </a:solidFill>
                <a:latin typeface="Montserrat Bold"/>
              </a:rPr>
              <a:t>Động</a:t>
            </a:r>
            <a:r>
              <a:rPr lang="en-US" sz="8800">
                <a:solidFill>
                  <a:srgbClr val="FFFFFF"/>
                </a:solidFill>
                <a:latin typeface="Montserrat Bold"/>
              </a:rPr>
              <a:t> </a:t>
            </a:r>
            <a:r>
              <a:rPr lang="en-US" sz="8800" err="1">
                <a:solidFill>
                  <a:srgbClr val="FFFFFF"/>
                </a:solidFill>
                <a:latin typeface="Montserrat Bold"/>
              </a:rPr>
              <a:t>cơ</a:t>
            </a:r>
            <a:r>
              <a:rPr lang="en-US" sz="8800">
                <a:solidFill>
                  <a:srgbClr val="FFFFFF"/>
                </a:solidFill>
                <a:latin typeface="Montserrat Bold"/>
              </a:rPr>
              <a:t> DC</a:t>
            </a:r>
          </a:p>
        </p:txBody>
      </p:sp>
      <p:sp>
        <p:nvSpPr>
          <p:cNvPr id="9" name="TextBox 9"/>
          <p:cNvSpPr txBox="1"/>
          <p:nvPr/>
        </p:nvSpPr>
        <p:spPr>
          <a:xfrm>
            <a:off x="8546123" y="2211028"/>
            <a:ext cx="8724900" cy="1267591"/>
          </a:xfrm>
          <a:prstGeom prst="rect">
            <a:avLst/>
          </a:prstGeom>
        </p:spPr>
        <p:txBody>
          <a:bodyPr wrap="square" lIns="0" tIns="0" rIns="0" bIns="0" rtlCol="0" anchor="t">
            <a:spAutoFit/>
          </a:bodyPr>
          <a:lstStyle/>
          <a:p>
            <a:pPr algn="r">
              <a:lnSpc>
                <a:spcPts val="11399"/>
              </a:lnSpc>
            </a:pPr>
            <a:r>
              <a:rPr lang="en-US" sz="5400">
                <a:solidFill>
                  <a:srgbClr val="FFFFFF"/>
                </a:solidFill>
                <a:latin typeface="Montserrat Semi-Bold"/>
              </a:rPr>
              <a:t>Vi </a:t>
            </a:r>
            <a:r>
              <a:rPr lang="en-US" sz="5400" err="1">
                <a:solidFill>
                  <a:srgbClr val="FFFFFF"/>
                </a:solidFill>
                <a:latin typeface="Montserrat Semi-Bold"/>
              </a:rPr>
              <a:t>điều</a:t>
            </a:r>
            <a:r>
              <a:rPr lang="en-US" sz="5400">
                <a:solidFill>
                  <a:srgbClr val="FFFFFF"/>
                </a:solidFill>
                <a:latin typeface="Montserrat Semi-Bold"/>
              </a:rPr>
              <a:t> </a:t>
            </a:r>
            <a:r>
              <a:rPr lang="en-US" sz="5400" err="1">
                <a:solidFill>
                  <a:srgbClr val="FFFFFF"/>
                </a:solidFill>
                <a:latin typeface="Montserrat Semi-Bold"/>
              </a:rPr>
              <a:t>khiển</a:t>
            </a:r>
            <a:endParaRPr lang="en-US" sz="5400">
              <a:solidFill>
                <a:srgbClr val="FFFFFF"/>
              </a:solidFill>
              <a:latin typeface="Montserrat Semi-Bold"/>
            </a:endParaRPr>
          </a:p>
        </p:txBody>
      </p:sp>
      <p:sp>
        <p:nvSpPr>
          <p:cNvPr id="10" name="TextBox 10"/>
          <p:cNvSpPr txBox="1"/>
          <p:nvPr/>
        </p:nvSpPr>
        <p:spPr>
          <a:xfrm>
            <a:off x="9155723" y="5966475"/>
            <a:ext cx="8115300" cy="614655"/>
          </a:xfrm>
          <a:prstGeom prst="rect">
            <a:avLst/>
          </a:prstGeom>
        </p:spPr>
        <p:txBody>
          <a:bodyPr lIns="0" tIns="0" rIns="0" bIns="0" rtlCol="0" anchor="t">
            <a:spAutoFit/>
          </a:bodyPr>
          <a:lstStyle/>
          <a:p>
            <a:pPr algn="r">
              <a:lnSpc>
                <a:spcPts val="5640"/>
              </a:lnSpc>
            </a:pPr>
            <a:r>
              <a:rPr lang="en-US" sz="2000" err="1">
                <a:solidFill>
                  <a:srgbClr val="FFFFFF"/>
                </a:solidFill>
                <a:latin typeface="Montserrat Semi-Bold"/>
              </a:rPr>
              <a:t>Nhóm</a:t>
            </a:r>
            <a:r>
              <a:rPr lang="en-US" sz="2000">
                <a:solidFill>
                  <a:srgbClr val="FFFFFF"/>
                </a:solidFill>
                <a:latin typeface="Montserrat Semi-Bold"/>
              </a:rPr>
              <a:t> 11 </a:t>
            </a:r>
          </a:p>
        </p:txBody>
      </p:sp>
      <p:sp>
        <p:nvSpPr>
          <p:cNvPr id="2" name="TextBox 10">
            <a:extLst>
              <a:ext uri="{FF2B5EF4-FFF2-40B4-BE49-F238E27FC236}">
                <a16:creationId xmlns:a16="http://schemas.microsoft.com/office/drawing/2014/main" id="{8BD88DE6-8349-4C1C-C829-9910963F7073}"/>
              </a:ext>
            </a:extLst>
          </p:cNvPr>
          <p:cNvSpPr txBox="1"/>
          <p:nvPr/>
        </p:nvSpPr>
        <p:spPr>
          <a:xfrm>
            <a:off x="11262946" y="6730264"/>
            <a:ext cx="6008077" cy="2781787"/>
          </a:xfrm>
          <a:prstGeom prst="rect">
            <a:avLst/>
          </a:prstGeom>
        </p:spPr>
        <p:txBody>
          <a:bodyPr wrap="square" lIns="0" tIns="0" rIns="0" bIns="0" rtlCol="0" anchor="t">
            <a:spAutoFit/>
          </a:bodyPr>
          <a:lstStyle/>
          <a:p>
            <a:pPr algn="r">
              <a:lnSpc>
                <a:spcPts val="5640"/>
              </a:lnSpc>
            </a:pPr>
            <a:r>
              <a:rPr lang="en-US" sz="2400">
                <a:solidFill>
                  <a:schemeClr val="bg1">
                    <a:lumMod val="95000"/>
                  </a:schemeClr>
                </a:solidFill>
                <a:latin typeface="Montserrat Semi-Bold"/>
              </a:rPr>
              <a:t>102210161_Phan Bá Hoàng</a:t>
            </a:r>
          </a:p>
          <a:p>
            <a:pPr algn="r">
              <a:lnSpc>
                <a:spcPts val="5640"/>
              </a:lnSpc>
            </a:pPr>
            <a:r>
              <a:rPr lang="en-US" sz="2400">
                <a:solidFill>
                  <a:schemeClr val="bg1">
                    <a:lumMod val="95000"/>
                  </a:schemeClr>
                </a:solidFill>
                <a:latin typeface="Montserrat Semi-Bold"/>
              </a:rPr>
              <a:t>102210173_Nguyễn </a:t>
            </a:r>
            <a:r>
              <a:rPr lang="en-US" sz="2400" err="1">
                <a:solidFill>
                  <a:schemeClr val="bg1">
                    <a:lumMod val="95000"/>
                  </a:schemeClr>
                </a:solidFill>
                <a:latin typeface="Montserrat Semi-Bold"/>
              </a:rPr>
              <a:t>Hồng</a:t>
            </a:r>
            <a:r>
              <a:rPr lang="en-US" sz="2400">
                <a:solidFill>
                  <a:schemeClr val="bg1">
                    <a:lumMod val="95000"/>
                  </a:schemeClr>
                </a:solidFill>
                <a:latin typeface="Montserrat Semi-Bold"/>
              </a:rPr>
              <a:t> </a:t>
            </a:r>
            <a:r>
              <a:rPr lang="en-US" sz="2400" err="1">
                <a:solidFill>
                  <a:schemeClr val="bg1">
                    <a:lumMod val="95000"/>
                  </a:schemeClr>
                </a:solidFill>
                <a:latin typeface="Montserrat Semi-Bold"/>
              </a:rPr>
              <a:t>Ngân</a:t>
            </a:r>
            <a:endParaRPr lang="en-US" sz="2400">
              <a:solidFill>
                <a:schemeClr val="bg1">
                  <a:lumMod val="95000"/>
                </a:schemeClr>
              </a:solidFill>
              <a:latin typeface="Montserrat Semi-Bold"/>
            </a:endParaRPr>
          </a:p>
          <a:p>
            <a:pPr algn="r">
              <a:lnSpc>
                <a:spcPts val="5640"/>
              </a:lnSpc>
            </a:pPr>
            <a:r>
              <a:rPr lang="en-US" sz="2400">
                <a:solidFill>
                  <a:schemeClr val="bg1">
                    <a:lumMod val="95000"/>
                  </a:schemeClr>
                </a:solidFill>
                <a:latin typeface="Montserrat Semi-Bold"/>
              </a:rPr>
              <a:t>102210187_Nguyễn Vy Thảo</a:t>
            </a:r>
          </a:p>
          <a:p>
            <a:pPr algn="r">
              <a:lnSpc>
                <a:spcPts val="5640"/>
              </a:lnSpc>
            </a:pPr>
            <a:r>
              <a:rPr lang="en-US" sz="2400">
                <a:solidFill>
                  <a:schemeClr val="bg1">
                    <a:lumMod val="95000"/>
                  </a:schemeClr>
                </a:solidFill>
                <a:latin typeface="Montserrat Semi-Bold"/>
              </a:rPr>
              <a:t>102210191_Bùi </a:t>
            </a:r>
            <a:r>
              <a:rPr lang="en-US" sz="2400" err="1">
                <a:solidFill>
                  <a:schemeClr val="bg1">
                    <a:lumMod val="95000"/>
                  </a:schemeClr>
                </a:solidFill>
                <a:latin typeface="Montserrat Semi-Bold"/>
              </a:rPr>
              <a:t>Hữu</a:t>
            </a:r>
            <a:r>
              <a:rPr lang="en-US" sz="2400">
                <a:solidFill>
                  <a:schemeClr val="bg1">
                    <a:lumMod val="95000"/>
                  </a:schemeClr>
                </a:solidFill>
                <a:latin typeface="Montserrat Semi-Bold"/>
              </a:rPr>
              <a:t> </a:t>
            </a:r>
            <a:r>
              <a:rPr lang="en-US" sz="2400" err="1">
                <a:solidFill>
                  <a:schemeClr val="bg1">
                    <a:lumMod val="95000"/>
                  </a:schemeClr>
                </a:solidFill>
                <a:latin typeface="Montserrat Semi-Bold"/>
              </a:rPr>
              <a:t>Trọng</a:t>
            </a:r>
            <a:endParaRPr lang="en-US" sz="2400">
              <a:solidFill>
                <a:schemeClr val="bg1">
                  <a:lumMod val="95000"/>
                </a:schemeClr>
              </a:solidFill>
              <a:latin typeface="Montserrat Semi-Bold"/>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2208143" y="-391755"/>
            <a:ext cx="7080090" cy="2159629"/>
          </a:xfrm>
          <a:prstGeom prst="rect">
            <a:avLst/>
          </a:prstGeom>
        </p:spPr>
        <p:txBody>
          <a:bodyPr lIns="50800" tIns="50800" rIns="50800" bIns="50800" rtlCol="0" anchor="ctr"/>
          <a:lstStyle/>
          <a:p>
            <a:pPr algn="ctr">
              <a:lnSpc>
                <a:spcPts val="2225"/>
              </a:lnSpc>
            </a:pPr>
            <a:endParaRPr/>
          </a:p>
        </p:txBody>
      </p:sp>
      <p:sp>
        <p:nvSpPr>
          <p:cNvPr id="6" name="Freeform 6"/>
          <p:cNvSpPr/>
          <p:nvPr/>
        </p:nvSpPr>
        <p:spPr>
          <a:xfrm>
            <a:off x="56066" y="341769"/>
            <a:ext cx="18231933" cy="2125020"/>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7" name="TextBox 7"/>
          <p:cNvSpPr txBox="1"/>
          <p:nvPr/>
        </p:nvSpPr>
        <p:spPr>
          <a:xfrm>
            <a:off x="1031533" y="478142"/>
            <a:ext cx="11205896" cy="2318433"/>
          </a:xfrm>
          <a:prstGeom prst="rect">
            <a:avLst/>
          </a:prstGeom>
        </p:spPr>
        <p:txBody>
          <a:bodyPr lIns="50800" tIns="50800" rIns="50800" bIns="50800" rtlCol="0" anchor="ctr"/>
          <a:lstStyle/>
          <a:p>
            <a:pPr algn="ctr">
              <a:lnSpc>
                <a:spcPts val="2225"/>
              </a:lnSpc>
            </a:pPr>
            <a:endParaRPr/>
          </a:p>
        </p:txBody>
      </p:sp>
      <p:grpSp>
        <p:nvGrpSpPr>
          <p:cNvPr id="11" name="Group 11"/>
          <p:cNvGrpSpPr/>
          <p:nvPr/>
        </p:nvGrpSpPr>
        <p:grpSpPr>
          <a:xfrm>
            <a:off x="-202342" y="9986576"/>
            <a:ext cx="18692683" cy="657997"/>
            <a:chOff x="0" y="0"/>
            <a:chExt cx="4923176" cy="173300"/>
          </a:xfrm>
          <a:solidFill>
            <a:srgbClr val="1E4844"/>
          </a:solidFill>
        </p:grpSpPr>
        <p:sp>
          <p:nvSpPr>
            <p:cNvPr id="12" name="Freeform 12"/>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3" name="TextBox 13"/>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56" name="TextBox 56"/>
          <p:cNvSpPr txBox="1"/>
          <p:nvPr/>
        </p:nvSpPr>
        <p:spPr>
          <a:xfrm>
            <a:off x="2590800" y="803547"/>
            <a:ext cx="12801342" cy="1129220"/>
          </a:xfrm>
          <a:prstGeom prst="rect">
            <a:avLst/>
          </a:prstGeom>
        </p:spPr>
        <p:txBody>
          <a:bodyPr wrap="square" lIns="0" tIns="0" rIns="0" bIns="0" rtlCol="0" anchor="t">
            <a:spAutoFit/>
          </a:bodyPr>
          <a:lstStyle/>
          <a:p>
            <a:pPr algn="ctr">
              <a:lnSpc>
                <a:spcPts val="9520"/>
              </a:lnSpc>
            </a:pPr>
            <a:r>
              <a:rPr lang="en-US" sz="6800" err="1">
                <a:solidFill>
                  <a:srgbClr val="FFFFFF"/>
                </a:solidFill>
                <a:latin typeface="Montserrat Semi-Bold"/>
              </a:rPr>
              <a:t>Điều</a:t>
            </a:r>
            <a:r>
              <a:rPr lang="en-US" sz="6800">
                <a:solidFill>
                  <a:srgbClr val="FFFFFF"/>
                </a:solidFill>
                <a:latin typeface="Montserrat Semi-Bold"/>
              </a:rPr>
              <a:t> </a:t>
            </a:r>
            <a:r>
              <a:rPr lang="en-US" sz="6800" err="1">
                <a:solidFill>
                  <a:srgbClr val="FFFFFF"/>
                </a:solidFill>
                <a:latin typeface="Montserrat Semi-Bold"/>
              </a:rPr>
              <a:t>khiển</a:t>
            </a:r>
            <a:r>
              <a:rPr lang="en-US" sz="6800">
                <a:solidFill>
                  <a:srgbClr val="FFFFFF"/>
                </a:solidFill>
                <a:latin typeface="Montserrat Semi-Bold"/>
              </a:rPr>
              <a:t> </a:t>
            </a:r>
            <a:r>
              <a:rPr lang="en-US" sz="6800" err="1">
                <a:solidFill>
                  <a:srgbClr val="FFFFFF"/>
                </a:solidFill>
                <a:latin typeface="Montserrat Semi-Bold"/>
              </a:rPr>
              <a:t>hướng</a:t>
            </a:r>
            <a:r>
              <a:rPr lang="en-US" sz="6800">
                <a:solidFill>
                  <a:srgbClr val="FFFFFF"/>
                </a:solidFill>
                <a:latin typeface="Montserrat Semi-Bold"/>
              </a:rPr>
              <a:t> (</a:t>
            </a:r>
            <a:r>
              <a:rPr lang="en-US" sz="6800" err="1">
                <a:solidFill>
                  <a:srgbClr val="FFFFFF"/>
                </a:solidFill>
                <a:latin typeface="Montserrat Semi-Bold"/>
              </a:rPr>
              <a:t>cầu</a:t>
            </a:r>
            <a:r>
              <a:rPr lang="en-US" sz="6800">
                <a:solidFill>
                  <a:srgbClr val="FFFFFF"/>
                </a:solidFill>
                <a:latin typeface="Montserrat Semi-Bold"/>
              </a:rPr>
              <a:t> H)</a:t>
            </a:r>
          </a:p>
        </p:txBody>
      </p:sp>
      <p:pic>
        <p:nvPicPr>
          <p:cNvPr id="2050" name="Picture 2">
            <a:extLst>
              <a:ext uri="{FF2B5EF4-FFF2-40B4-BE49-F238E27FC236}">
                <a16:creationId xmlns:a16="http://schemas.microsoft.com/office/drawing/2014/main" id="{E0DD53A3-003A-D55D-D406-FA3BCC813D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8742" y="2625377"/>
            <a:ext cx="5272087" cy="70796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CF25DCE-5BB5-4F55-42EC-811DF577B581}"/>
              </a:ext>
            </a:extLst>
          </p:cNvPr>
          <p:cNvSpPr txBox="1"/>
          <p:nvPr/>
        </p:nvSpPr>
        <p:spPr>
          <a:xfrm>
            <a:off x="433754" y="4835261"/>
            <a:ext cx="9472246" cy="954107"/>
          </a:xfrm>
          <a:prstGeom prst="rect">
            <a:avLst/>
          </a:prstGeom>
          <a:noFill/>
        </p:spPr>
        <p:txBody>
          <a:bodyPr wrap="square">
            <a:spAutoFit/>
          </a:bodyPr>
          <a:lstStyle/>
          <a:p>
            <a:pPr marL="457200" indent="-457200" algn="just">
              <a:buFont typeface="Arial" panose="020B0604020202020204" pitchFamily="34" charset="0"/>
              <a:buChar char="•"/>
            </a:pPr>
            <a:r>
              <a:rPr lang="vi-VN"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Mạch cầu H là mạch điện tử dùng để điều khiển động cơ DC quay thuận hoặc quay nghịch.</a:t>
            </a:r>
            <a:endParaRPr lang="en-US" sz="2800">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D5A889DF-B916-467B-3473-3B80FFDCF43F}"/>
              </a:ext>
            </a:extLst>
          </p:cNvPr>
          <p:cNvSpPr txBox="1"/>
          <p:nvPr/>
        </p:nvSpPr>
        <p:spPr>
          <a:xfrm>
            <a:off x="433754" y="6240023"/>
            <a:ext cx="9472246" cy="1384995"/>
          </a:xfrm>
          <a:prstGeom prst="rect">
            <a:avLst/>
          </a:prstGeom>
          <a:noFill/>
        </p:spPr>
        <p:txBody>
          <a:bodyPr wrap="square">
            <a:spAutoFit/>
          </a:bodyPr>
          <a:lstStyle/>
          <a:p>
            <a:pPr marL="457200" indent="-457200" algn="just">
              <a:buFont typeface="Arial" panose="020B0604020202020204" pitchFamily="34" charset="0"/>
              <a:buChar char="•"/>
            </a:pPr>
            <a:r>
              <a:rPr lang="vi-VN"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Một cầu H sử dụng 4 transistor được kết nối với nhau qua động cơ ở trung tâm  tạo thành một cấu hình theo dạng chữ “H”.</a:t>
            </a:r>
            <a:endParaRPr lang="en-US" sz="2800">
              <a:latin typeface="Roboto" panose="02000000000000000000" pitchFamily="2" charset="0"/>
              <a:ea typeface="Roboto" panose="02000000000000000000" pitchFamily="2" charset="0"/>
              <a:cs typeface="Roboto" panose="02000000000000000000" pitchFamily="2" charset="0"/>
            </a:endParaRPr>
          </a:p>
        </p:txBody>
      </p:sp>
      <p:sp>
        <p:nvSpPr>
          <p:cNvPr id="3" name="TextBox 21">
            <a:extLst>
              <a:ext uri="{FF2B5EF4-FFF2-40B4-BE49-F238E27FC236}">
                <a16:creationId xmlns:a16="http://schemas.microsoft.com/office/drawing/2014/main" id="{13AC4714-9E8D-EDD8-3C63-4606E22E43C1}"/>
              </a:ext>
            </a:extLst>
          </p:cNvPr>
          <p:cNvSpPr txBox="1"/>
          <p:nvPr/>
        </p:nvSpPr>
        <p:spPr>
          <a:xfrm>
            <a:off x="457200" y="3087988"/>
            <a:ext cx="7653586" cy="721326"/>
          </a:xfrm>
          <a:prstGeom prst="rect">
            <a:avLst/>
          </a:prstGeom>
        </p:spPr>
        <p:txBody>
          <a:bodyPr lIns="0" tIns="0" rIns="0" bIns="0" rtlCol="0" anchor="t">
            <a:spAutoFit/>
          </a:bodyPr>
          <a:lstStyle/>
          <a:p>
            <a:pPr>
              <a:lnSpc>
                <a:spcPts val="6079"/>
              </a:lnSpc>
            </a:pPr>
            <a:r>
              <a:rPr lang="en-US" sz="3799" spc="37" err="1">
                <a:solidFill>
                  <a:srgbClr val="000000"/>
                </a:solidFill>
                <a:latin typeface="Montserrat Semi-Bold"/>
              </a:rPr>
              <a:t>Giới</a:t>
            </a:r>
            <a:r>
              <a:rPr lang="en-US" sz="3799" spc="37">
                <a:solidFill>
                  <a:srgbClr val="000000"/>
                </a:solidFill>
                <a:latin typeface="Montserrat Semi-Bold"/>
              </a:rPr>
              <a:t> </a:t>
            </a:r>
            <a:r>
              <a:rPr lang="en-US" sz="3799" spc="37" err="1">
                <a:solidFill>
                  <a:srgbClr val="000000"/>
                </a:solidFill>
                <a:latin typeface="Montserrat Semi-Bold"/>
              </a:rPr>
              <a:t>thiệu</a:t>
            </a:r>
            <a:endParaRPr lang="en-US" sz="3799" spc="37">
              <a:solidFill>
                <a:srgbClr val="000000"/>
              </a:solidFill>
              <a:latin typeface="Montserrat Semi-Bold"/>
            </a:endParaRPr>
          </a:p>
        </p:txBody>
      </p:sp>
      <p:sp>
        <p:nvSpPr>
          <p:cNvPr id="5" name="AutoShape 22">
            <a:extLst>
              <a:ext uri="{FF2B5EF4-FFF2-40B4-BE49-F238E27FC236}">
                <a16:creationId xmlns:a16="http://schemas.microsoft.com/office/drawing/2014/main" id="{86AAB676-1BD1-95D3-21EF-B39A2A5ECCC8}"/>
              </a:ext>
            </a:extLst>
          </p:cNvPr>
          <p:cNvSpPr/>
          <p:nvPr/>
        </p:nvSpPr>
        <p:spPr>
          <a:xfrm>
            <a:off x="457200" y="4023359"/>
            <a:ext cx="2514600" cy="0"/>
          </a:xfrm>
          <a:prstGeom prst="line">
            <a:avLst/>
          </a:prstGeom>
          <a:ln w="95250" cap="flat">
            <a:solidFill>
              <a:srgbClr val="1E4844"/>
            </a:solidFill>
            <a:prstDash val="solid"/>
            <a:headEnd type="none" w="sm" len="sm"/>
            <a:tailEnd type="none" w="sm" len="sm"/>
          </a:ln>
        </p:spPr>
        <p:txBody>
          <a:bodyPr/>
          <a:lstStyle/>
          <a:p>
            <a:endParaRPr lang="en-US"/>
          </a:p>
        </p:txBody>
      </p:sp>
    </p:spTree>
  </p:cSld>
  <p:clrMapOvr>
    <a:masterClrMapping/>
  </p:clrMapOvr>
  <p:transition spd="slow">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2C47BE3-8CE7-5450-560F-26ABB6CB6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6431" y="3048045"/>
            <a:ext cx="10847835" cy="5791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77D7899-24F3-0FD7-228F-DDE21CF0E5F4}"/>
              </a:ext>
            </a:extLst>
          </p:cNvPr>
          <p:cNvSpPr txBox="1"/>
          <p:nvPr/>
        </p:nvSpPr>
        <p:spPr>
          <a:xfrm>
            <a:off x="3699380" y="3512925"/>
            <a:ext cx="2318263" cy="523220"/>
          </a:xfrm>
          <a:prstGeom prst="rect">
            <a:avLst/>
          </a:prstGeom>
          <a:noFill/>
        </p:spPr>
        <p:txBody>
          <a:bodyPr wrap="none" rtlCol="0">
            <a:spAutoFit/>
          </a:bodyPr>
          <a:lstStyle/>
          <a:p>
            <a:r>
              <a:rPr lang="en-US" sz="2800">
                <a:latin typeface="Roboto" panose="02000000000000000000" pitchFamily="2" charset="0"/>
                <a:ea typeface="Roboto" panose="02000000000000000000" pitchFamily="2" charset="0"/>
                <a:cs typeface="Roboto" panose="02000000000000000000" pitchFamily="2" charset="0"/>
              </a:rPr>
              <a:t>Q1 </a:t>
            </a:r>
            <a:r>
              <a:rPr lang="en-US" sz="2800" err="1">
                <a:latin typeface="Roboto" panose="02000000000000000000" pitchFamily="2" charset="0"/>
                <a:ea typeface="Roboto" panose="02000000000000000000" pitchFamily="2" charset="0"/>
                <a:cs typeface="Roboto" panose="02000000000000000000" pitchFamily="2" charset="0"/>
              </a:rPr>
              <a:t>và</a:t>
            </a:r>
            <a:r>
              <a:rPr lang="en-US" sz="2800">
                <a:latin typeface="Roboto" panose="02000000000000000000" pitchFamily="2" charset="0"/>
                <a:ea typeface="Roboto" panose="02000000000000000000" pitchFamily="2" charset="0"/>
                <a:cs typeface="Roboto" panose="02000000000000000000" pitchFamily="2" charset="0"/>
              </a:rPr>
              <a:t> Q3 </a:t>
            </a:r>
            <a:r>
              <a:rPr lang="en-US" sz="2800" err="1">
                <a:latin typeface="Roboto" panose="02000000000000000000" pitchFamily="2" charset="0"/>
                <a:ea typeface="Roboto" panose="02000000000000000000" pitchFamily="2" charset="0"/>
                <a:cs typeface="Roboto" panose="02000000000000000000" pitchFamily="2" charset="0"/>
              </a:rPr>
              <a:t>dẫn</a:t>
            </a:r>
            <a:endParaRPr lang="en-US" sz="2800">
              <a:latin typeface="Roboto" panose="02000000000000000000" pitchFamily="2" charset="0"/>
              <a:ea typeface="Roboto" panose="02000000000000000000" pitchFamily="2" charset="0"/>
              <a:cs typeface="Roboto" panose="02000000000000000000" pitchFamily="2" charset="0"/>
            </a:endParaRPr>
          </a:p>
        </p:txBody>
      </p:sp>
      <p:sp>
        <p:nvSpPr>
          <p:cNvPr id="33" name="TextBox 32">
            <a:extLst>
              <a:ext uri="{FF2B5EF4-FFF2-40B4-BE49-F238E27FC236}">
                <a16:creationId xmlns:a16="http://schemas.microsoft.com/office/drawing/2014/main" id="{6A8282A3-B01A-C556-6C9B-CB4B8A1E6882}"/>
              </a:ext>
            </a:extLst>
          </p:cNvPr>
          <p:cNvSpPr txBox="1"/>
          <p:nvPr/>
        </p:nvSpPr>
        <p:spPr>
          <a:xfrm>
            <a:off x="3699380" y="5317989"/>
            <a:ext cx="2318263" cy="523220"/>
          </a:xfrm>
          <a:prstGeom prst="rect">
            <a:avLst/>
          </a:prstGeom>
          <a:noFill/>
        </p:spPr>
        <p:txBody>
          <a:bodyPr wrap="none" rtlCol="0">
            <a:spAutoFit/>
          </a:bodyPr>
          <a:lstStyle/>
          <a:p>
            <a:r>
              <a:rPr lang="en-US" sz="2800">
                <a:latin typeface="Roboto" panose="02000000000000000000" pitchFamily="2" charset="0"/>
                <a:ea typeface="Roboto" panose="02000000000000000000" pitchFamily="2" charset="0"/>
                <a:cs typeface="Roboto" panose="02000000000000000000" pitchFamily="2" charset="0"/>
              </a:rPr>
              <a:t>Q2 </a:t>
            </a:r>
            <a:r>
              <a:rPr lang="en-US" sz="2800" err="1">
                <a:latin typeface="Roboto" panose="02000000000000000000" pitchFamily="2" charset="0"/>
                <a:ea typeface="Roboto" panose="02000000000000000000" pitchFamily="2" charset="0"/>
                <a:cs typeface="Roboto" panose="02000000000000000000" pitchFamily="2" charset="0"/>
              </a:rPr>
              <a:t>và</a:t>
            </a:r>
            <a:r>
              <a:rPr lang="en-US" sz="2800">
                <a:latin typeface="Roboto" panose="02000000000000000000" pitchFamily="2" charset="0"/>
                <a:ea typeface="Roboto" panose="02000000000000000000" pitchFamily="2" charset="0"/>
                <a:cs typeface="Roboto" panose="02000000000000000000" pitchFamily="2" charset="0"/>
              </a:rPr>
              <a:t> Q4 </a:t>
            </a:r>
            <a:r>
              <a:rPr lang="en-US" sz="2800" err="1">
                <a:latin typeface="Roboto" panose="02000000000000000000" pitchFamily="2" charset="0"/>
                <a:ea typeface="Roboto" panose="02000000000000000000" pitchFamily="2" charset="0"/>
                <a:cs typeface="Roboto" panose="02000000000000000000" pitchFamily="2" charset="0"/>
              </a:rPr>
              <a:t>dẫn</a:t>
            </a:r>
            <a:endParaRPr lang="en-US" sz="2800">
              <a:latin typeface="Roboto" panose="02000000000000000000" pitchFamily="2" charset="0"/>
              <a:ea typeface="Roboto" panose="02000000000000000000" pitchFamily="2" charset="0"/>
              <a:cs typeface="Roboto" panose="02000000000000000000" pitchFamily="2" charset="0"/>
            </a:endParaRPr>
          </a:p>
        </p:txBody>
      </p:sp>
      <p:grpSp>
        <p:nvGrpSpPr>
          <p:cNvPr id="46" name="Group 45">
            <a:extLst>
              <a:ext uri="{FF2B5EF4-FFF2-40B4-BE49-F238E27FC236}">
                <a16:creationId xmlns:a16="http://schemas.microsoft.com/office/drawing/2014/main" id="{6DF63B4D-F1B4-C007-E01C-2E45338CD3F8}"/>
              </a:ext>
            </a:extLst>
          </p:cNvPr>
          <p:cNvGrpSpPr/>
          <p:nvPr/>
        </p:nvGrpSpPr>
        <p:grpSpPr>
          <a:xfrm>
            <a:off x="3695369" y="6853927"/>
            <a:ext cx="2322274" cy="1107995"/>
            <a:chOff x="2445715" y="6455608"/>
            <a:chExt cx="2322274" cy="1107995"/>
          </a:xfrm>
        </p:grpSpPr>
        <p:sp>
          <p:nvSpPr>
            <p:cNvPr id="41" name="TextBox 40">
              <a:extLst>
                <a:ext uri="{FF2B5EF4-FFF2-40B4-BE49-F238E27FC236}">
                  <a16:creationId xmlns:a16="http://schemas.microsoft.com/office/drawing/2014/main" id="{94F5FC2A-8C2F-50F8-31E2-68DDDA1C221B}"/>
                </a:ext>
              </a:extLst>
            </p:cNvPr>
            <p:cNvSpPr txBox="1"/>
            <p:nvPr/>
          </p:nvSpPr>
          <p:spPr>
            <a:xfrm>
              <a:off x="2449726" y="6455608"/>
              <a:ext cx="2318263" cy="523220"/>
            </a:xfrm>
            <a:prstGeom prst="rect">
              <a:avLst/>
            </a:prstGeom>
            <a:noFill/>
          </p:spPr>
          <p:txBody>
            <a:bodyPr wrap="none" rtlCol="0">
              <a:spAutoFit/>
            </a:bodyPr>
            <a:lstStyle/>
            <a:p>
              <a:r>
                <a:rPr lang="en-US" sz="2800">
                  <a:latin typeface="Roboto" panose="02000000000000000000" pitchFamily="2" charset="0"/>
                  <a:ea typeface="Roboto" panose="02000000000000000000" pitchFamily="2" charset="0"/>
                  <a:cs typeface="Roboto" panose="02000000000000000000" pitchFamily="2" charset="0"/>
                </a:rPr>
                <a:t>Q1 và Q2 dẫn</a:t>
              </a:r>
            </a:p>
          </p:txBody>
        </p:sp>
        <p:sp>
          <p:nvSpPr>
            <p:cNvPr id="43" name="TextBox 42">
              <a:extLst>
                <a:ext uri="{FF2B5EF4-FFF2-40B4-BE49-F238E27FC236}">
                  <a16:creationId xmlns:a16="http://schemas.microsoft.com/office/drawing/2014/main" id="{D705F6D6-016F-6820-ABAD-DECEA5B92FBF}"/>
                </a:ext>
              </a:extLst>
            </p:cNvPr>
            <p:cNvSpPr txBox="1"/>
            <p:nvPr/>
          </p:nvSpPr>
          <p:spPr>
            <a:xfrm>
              <a:off x="2445715" y="7040383"/>
              <a:ext cx="2318263" cy="523220"/>
            </a:xfrm>
            <a:prstGeom prst="rect">
              <a:avLst/>
            </a:prstGeom>
            <a:noFill/>
          </p:spPr>
          <p:txBody>
            <a:bodyPr wrap="none" rtlCol="0">
              <a:spAutoFit/>
            </a:bodyPr>
            <a:lstStyle/>
            <a:p>
              <a:r>
                <a:rPr lang="en-US" sz="2800">
                  <a:latin typeface="Roboto" panose="02000000000000000000" pitchFamily="2" charset="0"/>
                  <a:ea typeface="Roboto" panose="02000000000000000000" pitchFamily="2" charset="0"/>
                  <a:cs typeface="Roboto" panose="02000000000000000000" pitchFamily="2" charset="0"/>
                </a:rPr>
                <a:t>Q3 </a:t>
              </a:r>
              <a:r>
                <a:rPr lang="en-US" sz="2800" err="1">
                  <a:latin typeface="Roboto" panose="02000000000000000000" pitchFamily="2" charset="0"/>
                  <a:ea typeface="Roboto" panose="02000000000000000000" pitchFamily="2" charset="0"/>
                  <a:cs typeface="Roboto" panose="02000000000000000000" pitchFamily="2" charset="0"/>
                </a:rPr>
                <a:t>và</a:t>
              </a:r>
              <a:r>
                <a:rPr lang="en-US" sz="2800">
                  <a:latin typeface="Roboto" panose="02000000000000000000" pitchFamily="2" charset="0"/>
                  <a:ea typeface="Roboto" panose="02000000000000000000" pitchFamily="2" charset="0"/>
                  <a:cs typeface="Roboto" panose="02000000000000000000" pitchFamily="2" charset="0"/>
                </a:rPr>
                <a:t> Q4 </a:t>
              </a:r>
              <a:r>
                <a:rPr lang="en-US" sz="2800" err="1">
                  <a:latin typeface="Roboto" panose="02000000000000000000" pitchFamily="2" charset="0"/>
                  <a:ea typeface="Roboto" panose="02000000000000000000" pitchFamily="2" charset="0"/>
                  <a:cs typeface="Roboto" panose="02000000000000000000" pitchFamily="2" charset="0"/>
                </a:rPr>
                <a:t>dẫn</a:t>
              </a:r>
              <a:endParaRPr lang="en-US" sz="2800">
                <a:latin typeface="Roboto" panose="02000000000000000000" pitchFamily="2" charset="0"/>
                <a:ea typeface="Roboto" panose="02000000000000000000" pitchFamily="2" charset="0"/>
                <a:cs typeface="Roboto" panose="02000000000000000000" pitchFamily="2" charset="0"/>
              </a:endParaRPr>
            </a:p>
          </p:txBody>
        </p:sp>
      </p:grpSp>
      <p:sp>
        <p:nvSpPr>
          <p:cNvPr id="6" name="Freeform 6">
            <a:extLst>
              <a:ext uri="{FF2B5EF4-FFF2-40B4-BE49-F238E27FC236}">
                <a16:creationId xmlns:a16="http://schemas.microsoft.com/office/drawing/2014/main" id="{B5F8E081-A1C5-D863-6DC9-F7B0DF2F5E41}"/>
              </a:ext>
            </a:extLst>
          </p:cNvPr>
          <p:cNvSpPr/>
          <p:nvPr/>
        </p:nvSpPr>
        <p:spPr>
          <a:xfrm>
            <a:off x="56066" y="341769"/>
            <a:ext cx="18231933" cy="2125020"/>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7" name="TextBox 56">
            <a:extLst>
              <a:ext uri="{FF2B5EF4-FFF2-40B4-BE49-F238E27FC236}">
                <a16:creationId xmlns:a16="http://schemas.microsoft.com/office/drawing/2014/main" id="{57740D54-F981-7401-DA2D-05F69821B40E}"/>
              </a:ext>
            </a:extLst>
          </p:cNvPr>
          <p:cNvSpPr txBox="1"/>
          <p:nvPr/>
        </p:nvSpPr>
        <p:spPr>
          <a:xfrm>
            <a:off x="2590800" y="803547"/>
            <a:ext cx="12801342" cy="1129220"/>
          </a:xfrm>
          <a:prstGeom prst="rect">
            <a:avLst/>
          </a:prstGeom>
        </p:spPr>
        <p:txBody>
          <a:bodyPr wrap="square" lIns="0" tIns="0" rIns="0" bIns="0" rtlCol="0" anchor="t">
            <a:spAutoFit/>
          </a:bodyPr>
          <a:lstStyle/>
          <a:p>
            <a:pPr algn="ctr">
              <a:lnSpc>
                <a:spcPts val="9520"/>
              </a:lnSpc>
            </a:pPr>
            <a:r>
              <a:rPr lang="en-US" sz="6800" err="1">
                <a:solidFill>
                  <a:srgbClr val="FFFFFF"/>
                </a:solidFill>
                <a:latin typeface="Montserrat Semi-Bold"/>
              </a:rPr>
              <a:t>Chế</a:t>
            </a:r>
            <a:r>
              <a:rPr lang="en-US" sz="6800">
                <a:solidFill>
                  <a:srgbClr val="FFFFFF"/>
                </a:solidFill>
                <a:latin typeface="Montserrat Semi-Bold"/>
              </a:rPr>
              <a:t> </a:t>
            </a:r>
            <a:r>
              <a:rPr lang="en-US" sz="6800" err="1">
                <a:solidFill>
                  <a:srgbClr val="FFFFFF"/>
                </a:solidFill>
                <a:latin typeface="Montserrat Semi-Bold"/>
              </a:rPr>
              <a:t>độ</a:t>
            </a:r>
            <a:r>
              <a:rPr lang="en-US" sz="6800">
                <a:solidFill>
                  <a:srgbClr val="FFFFFF"/>
                </a:solidFill>
                <a:latin typeface="Montserrat Semi-Bold"/>
              </a:rPr>
              <a:t> </a:t>
            </a:r>
            <a:r>
              <a:rPr lang="en-US" sz="6800" err="1">
                <a:solidFill>
                  <a:srgbClr val="FFFFFF"/>
                </a:solidFill>
                <a:latin typeface="Montserrat Semi-Bold"/>
              </a:rPr>
              <a:t>hoạt</a:t>
            </a:r>
            <a:r>
              <a:rPr lang="en-US" sz="6800">
                <a:solidFill>
                  <a:srgbClr val="FFFFFF"/>
                </a:solidFill>
                <a:latin typeface="Montserrat Semi-Bold"/>
              </a:rPr>
              <a:t> </a:t>
            </a:r>
            <a:r>
              <a:rPr lang="en-US" sz="6800" err="1">
                <a:solidFill>
                  <a:srgbClr val="FFFFFF"/>
                </a:solidFill>
                <a:latin typeface="Montserrat Semi-Bold"/>
              </a:rPr>
              <a:t>động</a:t>
            </a:r>
            <a:endParaRPr lang="en-US" sz="6800">
              <a:solidFill>
                <a:srgbClr val="FFFFFF"/>
              </a:solidFill>
              <a:latin typeface="Montserrat Semi-Bold"/>
            </a:endParaRPr>
          </a:p>
        </p:txBody>
      </p:sp>
      <p:grpSp>
        <p:nvGrpSpPr>
          <p:cNvPr id="8" name="Group 11">
            <a:extLst>
              <a:ext uri="{FF2B5EF4-FFF2-40B4-BE49-F238E27FC236}">
                <a16:creationId xmlns:a16="http://schemas.microsoft.com/office/drawing/2014/main" id="{1DF67314-1E65-0929-B853-C8A672C1AEAB}"/>
              </a:ext>
            </a:extLst>
          </p:cNvPr>
          <p:cNvGrpSpPr/>
          <p:nvPr/>
        </p:nvGrpSpPr>
        <p:grpSpPr>
          <a:xfrm>
            <a:off x="-202342" y="9986576"/>
            <a:ext cx="18692683" cy="657997"/>
            <a:chOff x="0" y="0"/>
            <a:chExt cx="4923176" cy="173300"/>
          </a:xfrm>
          <a:solidFill>
            <a:srgbClr val="1E4844"/>
          </a:solidFill>
        </p:grpSpPr>
        <p:sp>
          <p:nvSpPr>
            <p:cNvPr id="9" name="Freeform 12">
              <a:extLst>
                <a:ext uri="{FF2B5EF4-FFF2-40B4-BE49-F238E27FC236}">
                  <a16:creationId xmlns:a16="http://schemas.microsoft.com/office/drawing/2014/main" id="{D58C993C-ECC1-8475-5C7A-DF2BBBF3D224}"/>
                </a:ext>
              </a:extLst>
            </p:cNvPr>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4" name="TextBox 13">
              <a:extLst>
                <a:ext uri="{FF2B5EF4-FFF2-40B4-BE49-F238E27FC236}">
                  <a16:creationId xmlns:a16="http://schemas.microsoft.com/office/drawing/2014/main" id="{37D743D8-FC34-4124-6EC7-550C00DAEC28}"/>
                </a:ext>
              </a:extLst>
            </p:cNvPr>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2" name="TextBox 1">
            <a:extLst>
              <a:ext uri="{FF2B5EF4-FFF2-40B4-BE49-F238E27FC236}">
                <a16:creationId xmlns:a16="http://schemas.microsoft.com/office/drawing/2014/main" id="{795D507E-9D43-6427-9CE5-C73EEE1172AD}"/>
              </a:ext>
            </a:extLst>
          </p:cNvPr>
          <p:cNvSpPr txBox="1"/>
          <p:nvPr/>
        </p:nvSpPr>
        <p:spPr>
          <a:xfrm>
            <a:off x="9519048" y="8990457"/>
            <a:ext cx="5562600" cy="369332"/>
          </a:xfrm>
          <a:prstGeom prst="rect">
            <a:avLst/>
          </a:prstGeom>
          <a:noFill/>
        </p:spPr>
        <p:txBody>
          <a:bodyPr wrap="square">
            <a:spAutoFit/>
          </a:bodyPr>
          <a:lstStyle/>
          <a:p>
            <a:pPr algn="ctr"/>
            <a:r>
              <a:rPr lang="en-US" err="1">
                <a:latin typeface="Roboto" panose="02000000000000000000" pitchFamily="2" charset="0"/>
                <a:ea typeface="Roboto" panose="02000000000000000000" pitchFamily="2" charset="0"/>
                <a:cs typeface="Roboto" panose="02000000000000000000" pitchFamily="2" charset="0"/>
              </a:rPr>
              <a:t>Cầu</a:t>
            </a:r>
            <a:r>
              <a:rPr lang="en-US">
                <a:latin typeface="Roboto" panose="02000000000000000000" pitchFamily="2" charset="0"/>
                <a:ea typeface="Roboto" panose="02000000000000000000" pitchFamily="2" charset="0"/>
                <a:cs typeface="Roboto" panose="02000000000000000000" pitchFamily="2" charset="0"/>
              </a:rPr>
              <a:t> H </a:t>
            </a:r>
            <a:r>
              <a:rPr lang="en-US" err="1">
                <a:latin typeface="Roboto" panose="02000000000000000000" pitchFamily="2" charset="0"/>
                <a:ea typeface="Roboto" panose="02000000000000000000" pitchFamily="2" charset="0"/>
                <a:cs typeface="Roboto" panose="02000000000000000000" pitchFamily="2" charset="0"/>
              </a:rPr>
              <a:t>và</a:t>
            </a:r>
            <a:r>
              <a:rPr lang="en-US">
                <a:latin typeface="Roboto" panose="02000000000000000000" pitchFamily="2" charset="0"/>
                <a:ea typeface="Roboto" panose="02000000000000000000" pitchFamily="2" charset="0"/>
                <a:cs typeface="Roboto" panose="02000000000000000000" pitchFamily="2" charset="0"/>
              </a:rPr>
              <a:t> </a:t>
            </a:r>
            <a:r>
              <a:rPr lang="en-US" err="1">
                <a:latin typeface="Roboto" panose="02000000000000000000" pitchFamily="2" charset="0"/>
                <a:ea typeface="Roboto" panose="02000000000000000000" pitchFamily="2" charset="0"/>
                <a:cs typeface="Roboto" panose="02000000000000000000" pitchFamily="2" charset="0"/>
              </a:rPr>
              <a:t>hướng</a:t>
            </a:r>
            <a:r>
              <a:rPr lang="en-US">
                <a:latin typeface="Roboto" panose="02000000000000000000" pitchFamily="2" charset="0"/>
                <a:ea typeface="Roboto" panose="02000000000000000000" pitchFamily="2" charset="0"/>
                <a:cs typeface="Roboto" panose="02000000000000000000" pitchFamily="2" charset="0"/>
              </a:rPr>
              <a:t> </a:t>
            </a:r>
            <a:r>
              <a:rPr lang="en-US" err="1">
                <a:latin typeface="Roboto" panose="02000000000000000000" pitchFamily="2" charset="0"/>
                <a:ea typeface="Roboto" panose="02000000000000000000" pitchFamily="2" charset="0"/>
                <a:cs typeface="Roboto" panose="02000000000000000000" pitchFamily="2" charset="0"/>
              </a:rPr>
              <a:t>của</a:t>
            </a:r>
            <a:r>
              <a:rPr lang="en-US">
                <a:latin typeface="Roboto" panose="02000000000000000000" pitchFamily="2" charset="0"/>
                <a:ea typeface="Roboto" panose="02000000000000000000" pitchFamily="2" charset="0"/>
                <a:cs typeface="Roboto" panose="02000000000000000000" pitchFamily="2" charset="0"/>
              </a:rPr>
              <a:t> motor</a:t>
            </a:r>
          </a:p>
        </p:txBody>
      </p:sp>
      <p:pic>
        <p:nvPicPr>
          <p:cNvPr id="16" name="Picture 15" descr="A white tick in a green circle&#10;&#10;Description automatically generated">
            <a:extLst>
              <a:ext uri="{FF2B5EF4-FFF2-40B4-BE49-F238E27FC236}">
                <a16:creationId xmlns:a16="http://schemas.microsoft.com/office/drawing/2014/main" id="{89AC79F5-3556-C1C9-5274-FE592175643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3396" y="3197276"/>
            <a:ext cx="1153130" cy="1153130"/>
          </a:xfrm>
          <a:prstGeom prst="rect">
            <a:avLst/>
          </a:prstGeom>
        </p:spPr>
      </p:pic>
      <p:pic>
        <p:nvPicPr>
          <p:cNvPr id="19" name="Picture 18" descr="A white tick in a green circle&#10;&#10;Description automatically generated">
            <a:extLst>
              <a:ext uri="{FF2B5EF4-FFF2-40B4-BE49-F238E27FC236}">
                <a16:creationId xmlns:a16="http://schemas.microsoft.com/office/drawing/2014/main" id="{59A6800B-9946-B279-26A7-C8CA879DEE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3396" y="5003034"/>
            <a:ext cx="1153130" cy="1153130"/>
          </a:xfrm>
          <a:prstGeom prst="rect">
            <a:avLst/>
          </a:prstGeom>
        </p:spPr>
      </p:pic>
      <p:pic>
        <p:nvPicPr>
          <p:cNvPr id="21" name="Picture 20">
            <a:extLst>
              <a:ext uri="{FF2B5EF4-FFF2-40B4-BE49-F238E27FC236}">
                <a16:creationId xmlns:a16="http://schemas.microsoft.com/office/drawing/2014/main" id="{D85821F9-9EC5-6DE1-C2C8-0E4CDC9E0FD7}"/>
              </a:ext>
            </a:extLst>
          </p:cNvPr>
          <p:cNvPicPr>
            <a:picLocks noChangeAspect="1"/>
          </p:cNvPicPr>
          <p:nvPr/>
        </p:nvPicPr>
        <p:blipFill>
          <a:blip r:embed="rId5"/>
          <a:stretch>
            <a:fillRect/>
          </a:stretch>
        </p:blipFill>
        <p:spPr>
          <a:xfrm>
            <a:off x="1893396" y="6808792"/>
            <a:ext cx="1153130" cy="1153130"/>
          </a:xfrm>
          <a:prstGeom prst="rect">
            <a:avLst/>
          </a:prstGeom>
        </p:spPr>
      </p:pic>
    </p:spTree>
  </p:cSld>
  <p:clrMapOvr>
    <a:masterClrMapping/>
  </p:clrMapOvr>
  <p:transition spd="slow">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24138" y="4211378"/>
            <a:ext cx="4995219" cy="4000001"/>
            <a:chOff x="0" y="0"/>
            <a:chExt cx="1315613" cy="1053498"/>
          </a:xfrm>
          <a:solidFill>
            <a:srgbClr val="1E4844"/>
          </a:solidFill>
        </p:grpSpPr>
        <p:sp>
          <p:nvSpPr>
            <p:cNvPr id="3" name="Freeform 3"/>
            <p:cNvSpPr/>
            <p:nvPr/>
          </p:nvSpPr>
          <p:spPr>
            <a:xfrm>
              <a:off x="0" y="0"/>
              <a:ext cx="1315613" cy="1053498"/>
            </a:xfrm>
            <a:custGeom>
              <a:avLst/>
              <a:gdLst/>
              <a:ahLst/>
              <a:cxnLst/>
              <a:rect l="l" t="t" r="r" b="b"/>
              <a:pathLst>
                <a:path w="1315613" h="1053498">
                  <a:moveTo>
                    <a:pt x="0" y="0"/>
                  </a:moveTo>
                  <a:lnTo>
                    <a:pt x="1315613" y="0"/>
                  </a:lnTo>
                  <a:lnTo>
                    <a:pt x="1315613" y="1053498"/>
                  </a:lnTo>
                  <a:lnTo>
                    <a:pt x="0" y="1053498"/>
                  </a:lnTo>
                  <a:close/>
                </a:path>
              </a:pathLst>
            </a:custGeom>
            <a:grpFill/>
          </p:spPr>
          <p:txBody>
            <a:bodyPr/>
            <a:lstStyle/>
            <a:p>
              <a:endParaRPr lang="en-US"/>
            </a:p>
          </p:txBody>
        </p:sp>
        <p:sp>
          <p:nvSpPr>
            <p:cNvPr id="4" name="TextBox 4"/>
            <p:cNvSpPr txBox="1"/>
            <p:nvPr/>
          </p:nvSpPr>
          <p:spPr>
            <a:xfrm>
              <a:off x="0" y="-19050"/>
              <a:ext cx="1315613" cy="1072548"/>
            </a:xfrm>
            <a:prstGeom prst="rect">
              <a:avLst/>
            </a:prstGeom>
            <a:grpFill/>
          </p:spPr>
          <p:txBody>
            <a:bodyPr lIns="50800" tIns="50800" rIns="50800" bIns="50800" rtlCol="0" anchor="ctr"/>
            <a:lstStyle/>
            <a:p>
              <a:pPr algn="ctr">
                <a:lnSpc>
                  <a:spcPts val="2225"/>
                </a:lnSpc>
              </a:pPr>
              <a:endParaRPr/>
            </a:p>
          </p:txBody>
        </p:sp>
      </p:grpSp>
      <p:grpSp>
        <p:nvGrpSpPr>
          <p:cNvPr id="5" name="Group 5"/>
          <p:cNvGrpSpPr/>
          <p:nvPr/>
        </p:nvGrpSpPr>
        <p:grpSpPr>
          <a:xfrm>
            <a:off x="10515600" y="4211378"/>
            <a:ext cx="4995219" cy="4000001"/>
            <a:chOff x="0" y="0"/>
            <a:chExt cx="1315613" cy="1053498"/>
          </a:xfrm>
          <a:solidFill>
            <a:srgbClr val="1E4844"/>
          </a:solidFill>
        </p:grpSpPr>
        <p:sp>
          <p:nvSpPr>
            <p:cNvPr id="6" name="Freeform 6"/>
            <p:cNvSpPr/>
            <p:nvPr/>
          </p:nvSpPr>
          <p:spPr>
            <a:xfrm>
              <a:off x="0" y="0"/>
              <a:ext cx="1315613" cy="1053498"/>
            </a:xfrm>
            <a:custGeom>
              <a:avLst/>
              <a:gdLst/>
              <a:ahLst/>
              <a:cxnLst/>
              <a:rect l="l" t="t" r="r" b="b"/>
              <a:pathLst>
                <a:path w="1315613" h="1053498">
                  <a:moveTo>
                    <a:pt x="0" y="0"/>
                  </a:moveTo>
                  <a:lnTo>
                    <a:pt x="1315613" y="0"/>
                  </a:lnTo>
                  <a:lnTo>
                    <a:pt x="1315613" y="1053498"/>
                  </a:lnTo>
                  <a:lnTo>
                    <a:pt x="0" y="1053498"/>
                  </a:lnTo>
                  <a:close/>
                </a:path>
              </a:pathLst>
            </a:custGeom>
            <a:grpFill/>
          </p:spPr>
          <p:txBody>
            <a:bodyPr/>
            <a:lstStyle/>
            <a:p>
              <a:endParaRPr lang="en-US"/>
            </a:p>
          </p:txBody>
        </p:sp>
        <p:sp>
          <p:nvSpPr>
            <p:cNvPr id="7" name="TextBox 7"/>
            <p:cNvSpPr txBox="1"/>
            <p:nvPr/>
          </p:nvSpPr>
          <p:spPr>
            <a:xfrm>
              <a:off x="0" y="-19050"/>
              <a:ext cx="1315613" cy="1072548"/>
            </a:xfrm>
            <a:prstGeom prst="rect">
              <a:avLst/>
            </a:prstGeom>
            <a:grpFill/>
          </p:spPr>
          <p:txBody>
            <a:bodyPr lIns="50800" tIns="50800" rIns="50800" bIns="50800" rtlCol="0" anchor="ctr"/>
            <a:lstStyle/>
            <a:p>
              <a:pPr algn="ctr">
                <a:lnSpc>
                  <a:spcPts val="2225"/>
                </a:lnSpc>
              </a:pPr>
              <a:endParaRPr/>
            </a:p>
          </p:txBody>
        </p:sp>
      </p:grpSp>
      <p:sp>
        <p:nvSpPr>
          <p:cNvPr id="18" name="Freeform 18"/>
          <p:cNvSpPr/>
          <p:nvPr/>
        </p:nvSpPr>
        <p:spPr>
          <a:xfrm>
            <a:off x="3024138" y="717798"/>
            <a:ext cx="12239724" cy="1904177"/>
          </a:xfrm>
          <a:custGeom>
            <a:avLst/>
            <a:gdLst/>
            <a:ahLst/>
            <a:cxnLst/>
            <a:rect l="l" t="t" r="r" b="b"/>
            <a:pathLst>
              <a:path w="3370195" h="524313">
                <a:moveTo>
                  <a:pt x="3370195" y="262157"/>
                </a:moveTo>
                <a:lnTo>
                  <a:pt x="3166995" y="524313"/>
                </a:lnTo>
                <a:lnTo>
                  <a:pt x="203200" y="524313"/>
                </a:lnTo>
                <a:lnTo>
                  <a:pt x="0" y="262157"/>
                </a:lnTo>
                <a:lnTo>
                  <a:pt x="203200" y="0"/>
                </a:lnTo>
                <a:lnTo>
                  <a:pt x="3166995" y="0"/>
                </a:lnTo>
                <a:lnTo>
                  <a:pt x="3370195" y="262157"/>
                </a:lnTo>
                <a:close/>
              </a:path>
            </a:pathLst>
          </a:custGeom>
          <a:solidFill>
            <a:srgbClr val="1E4844"/>
          </a:solidFill>
        </p:spPr>
        <p:txBody>
          <a:bodyPr/>
          <a:lstStyle/>
          <a:p>
            <a:endParaRPr lang="en-US"/>
          </a:p>
        </p:txBody>
      </p:sp>
      <p:sp>
        <p:nvSpPr>
          <p:cNvPr id="21" name="Freeform 21"/>
          <p:cNvSpPr/>
          <p:nvPr/>
        </p:nvSpPr>
        <p:spPr>
          <a:xfrm>
            <a:off x="-997422" y="1164268"/>
            <a:ext cx="4198208" cy="1011237"/>
          </a:xfrm>
          <a:custGeom>
            <a:avLst/>
            <a:gdLst/>
            <a:ahLst/>
            <a:cxnLst/>
            <a:rect l="l" t="t" r="r" b="b"/>
            <a:pathLst>
              <a:path w="1105701" h="266334">
                <a:moveTo>
                  <a:pt x="1105701" y="0"/>
                </a:moveTo>
                <a:lnTo>
                  <a:pt x="0" y="0"/>
                </a:lnTo>
                <a:lnTo>
                  <a:pt x="101600" y="133167"/>
                </a:lnTo>
                <a:lnTo>
                  <a:pt x="0" y="266334"/>
                </a:lnTo>
                <a:lnTo>
                  <a:pt x="1105701" y="266334"/>
                </a:lnTo>
                <a:lnTo>
                  <a:pt x="1004101" y="133167"/>
                </a:lnTo>
                <a:lnTo>
                  <a:pt x="1105701" y="0"/>
                </a:lnTo>
                <a:close/>
              </a:path>
            </a:pathLst>
          </a:custGeom>
          <a:solidFill>
            <a:srgbClr val="1E4844"/>
          </a:solidFill>
        </p:spPr>
        <p:txBody>
          <a:bodyPr/>
          <a:lstStyle/>
          <a:p>
            <a:endParaRPr lang="en-US"/>
          </a:p>
        </p:txBody>
      </p:sp>
      <p:sp>
        <p:nvSpPr>
          <p:cNvPr id="24" name="Freeform 24"/>
          <p:cNvSpPr/>
          <p:nvPr/>
        </p:nvSpPr>
        <p:spPr>
          <a:xfrm>
            <a:off x="15087214" y="1164268"/>
            <a:ext cx="4198208" cy="1011237"/>
          </a:xfrm>
          <a:custGeom>
            <a:avLst/>
            <a:gdLst/>
            <a:ahLst/>
            <a:cxnLst/>
            <a:rect l="l" t="t" r="r" b="b"/>
            <a:pathLst>
              <a:path w="1105701" h="266334">
                <a:moveTo>
                  <a:pt x="1105701" y="0"/>
                </a:moveTo>
                <a:lnTo>
                  <a:pt x="0" y="0"/>
                </a:lnTo>
                <a:lnTo>
                  <a:pt x="101600" y="133167"/>
                </a:lnTo>
                <a:lnTo>
                  <a:pt x="0" y="266334"/>
                </a:lnTo>
                <a:lnTo>
                  <a:pt x="1105701" y="266334"/>
                </a:lnTo>
                <a:lnTo>
                  <a:pt x="1004101" y="133167"/>
                </a:lnTo>
                <a:lnTo>
                  <a:pt x="1105701" y="0"/>
                </a:lnTo>
                <a:close/>
              </a:path>
            </a:pathLst>
          </a:custGeom>
          <a:solidFill>
            <a:srgbClr val="1E4844"/>
          </a:solidFill>
        </p:spPr>
        <p:txBody>
          <a:bodyPr/>
          <a:lstStyle/>
          <a:p>
            <a:endParaRPr lang="en-US"/>
          </a:p>
        </p:txBody>
      </p:sp>
      <p:sp>
        <p:nvSpPr>
          <p:cNvPr id="26" name="TextBox 26"/>
          <p:cNvSpPr txBox="1"/>
          <p:nvPr/>
        </p:nvSpPr>
        <p:spPr>
          <a:xfrm>
            <a:off x="3808970" y="1155537"/>
            <a:ext cx="10670060" cy="1028700"/>
          </a:xfrm>
          <a:prstGeom prst="rect">
            <a:avLst/>
          </a:prstGeom>
        </p:spPr>
        <p:txBody>
          <a:bodyPr lIns="0" tIns="0" rIns="0" bIns="0" rtlCol="0" anchor="t">
            <a:spAutoFit/>
          </a:bodyPr>
          <a:lstStyle/>
          <a:p>
            <a:pPr algn="ctr">
              <a:lnSpc>
                <a:spcPts val="8160"/>
              </a:lnSpc>
            </a:pPr>
            <a:r>
              <a:rPr lang="en-US" sz="6800">
                <a:solidFill>
                  <a:srgbClr val="FFFFFF"/>
                </a:solidFill>
                <a:latin typeface="Montserrat Semi-Bold"/>
              </a:rPr>
              <a:t>IC L298N</a:t>
            </a:r>
          </a:p>
        </p:txBody>
      </p:sp>
      <p:sp>
        <p:nvSpPr>
          <p:cNvPr id="27" name="TextBox 27"/>
          <p:cNvSpPr txBox="1"/>
          <p:nvPr/>
        </p:nvSpPr>
        <p:spPr>
          <a:xfrm>
            <a:off x="1028700" y="3162798"/>
            <a:ext cx="16230600" cy="500137"/>
          </a:xfrm>
          <a:prstGeom prst="rect">
            <a:avLst/>
          </a:prstGeom>
        </p:spPr>
        <p:txBody>
          <a:bodyPr lIns="0" tIns="0" rIns="0" bIns="0" rtlCol="0" anchor="t">
            <a:spAutoFit/>
          </a:bodyPr>
          <a:lstStyle/>
          <a:p>
            <a:pPr algn="ctr">
              <a:lnSpc>
                <a:spcPts val="4199"/>
              </a:lnSpc>
            </a:pPr>
            <a:r>
              <a:rPr lang="en-US" sz="2999">
                <a:solidFill>
                  <a:srgbClr val="000000"/>
                </a:solidFill>
                <a:latin typeface="Roboto"/>
              </a:rPr>
              <a:t>.</a:t>
            </a:r>
          </a:p>
        </p:txBody>
      </p:sp>
      <p:pic>
        <p:nvPicPr>
          <p:cNvPr id="19" name="Picture 18">
            <a:extLst>
              <a:ext uri="{FF2B5EF4-FFF2-40B4-BE49-F238E27FC236}">
                <a16:creationId xmlns:a16="http://schemas.microsoft.com/office/drawing/2014/main" id="{B9248F09-682E-527C-F0D5-5A6904E15170}"/>
              </a:ext>
            </a:extLst>
          </p:cNvPr>
          <p:cNvPicPr>
            <a:picLocks noChangeAspect="1"/>
          </p:cNvPicPr>
          <p:nvPr/>
        </p:nvPicPr>
        <p:blipFill rotWithShape="1">
          <a:blip r:embed="rId2">
            <a:extLst>
              <a:ext uri="{28A0092B-C50C-407E-A947-70E740481C1C}">
                <a14:useLocalDpi xmlns:a14="http://schemas.microsoft.com/office/drawing/2010/main" val="0"/>
              </a:ext>
            </a:extLst>
          </a:blip>
          <a:srcRect l="60103" t="32445" r="20377" b="36073"/>
          <a:stretch/>
        </p:blipFill>
        <p:spPr>
          <a:xfrm>
            <a:off x="3657600" y="4506152"/>
            <a:ext cx="3734830" cy="3388217"/>
          </a:xfrm>
          <a:prstGeom prst="rect">
            <a:avLst/>
          </a:prstGeom>
        </p:spPr>
      </p:pic>
      <p:pic>
        <p:nvPicPr>
          <p:cNvPr id="22" name="Picture 21">
            <a:extLst>
              <a:ext uri="{FF2B5EF4-FFF2-40B4-BE49-F238E27FC236}">
                <a16:creationId xmlns:a16="http://schemas.microsoft.com/office/drawing/2014/main" id="{85D388CE-CCB7-23C6-FE31-974848BBECB2}"/>
              </a:ext>
            </a:extLst>
          </p:cNvPr>
          <p:cNvPicPr>
            <a:picLocks noChangeAspect="1"/>
          </p:cNvPicPr>
          <p:nvPr/>
        </p:nvPicPr>
        <p:blipFill rotWithShape="1">
          <a:blip r:embed="rId3">
            <a:extLst>
              <a:ext uri="{28A0092B-C50C-407E-A947-70E740481C1C}">
                <a14:useLocalDpi xmlns:a14="http://schemas.microsoft.com/office/drawing/2010/main" val="0"/>
              </a:ext>
            </a:extLst>
          </a:blip>
          <a:srcRect l="3751" t="24681" r="45416" b="8654"/>
          <a:stretch/>
        </p:blipFill>
        <p:spPr>
          <a:xfrm>
            <a:off x="11125200" y="4520189"/>
            <a:ext cx="3810000" cy="3374180"/>
          </a:xfrm>
          <a:prstGeom prst="rect">
            <a:avLst/>
          </a:prstGeom>
        </p:spPr>
      </p:pic>
    </p:spTree>
  </p:cSld>
  <p:clrMapOvr>
    <a:masterClrMapping/>
  </p:clrMapOvr>
  <p:transition spd="slow">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50391" y="717798"/>
            <a:ext cx="7801074" cy="1904177"/>
          </a:xfrm>
          <a:custGeom>
            <a:avLst/>
            <a:gdLst/>
            <a:ahLst/>
            <a:cxnLst/>
            <a:rect l="l" t="t" r="r" b="b"/>
            <a:pathLst>
              <a:path w="2148018" h="524313">
                <a:moveTo>
                  <a:pt x="2148018" y="262157"/>
                </a:moveTo>
                <a:lnTo>
                  <a:pt x="1944818" y="524313"/>
                </a:lnTo>
                <a:lnTo>
                  <a:pt x="203200" y="524313"/>
                </a:lnTo>
                <a:lnTo>
                  <a:pt x="0" y="262157"/>
                </a:lnTo>
                <a:lnTo>
                  <a:pt x="203200" y="0"/>
                </a:lnTo>
                <a:lnTo>
                  <a:pt x="1944818" y="0"/>
                </a:lnTo>
                <a:lnTo>
                  <a:pt x="2148018" y="262157"/>
                </a:lnTo>
                <a:close/>
              </a:path>
            </a:pathLst>
          </a:custGeom>
          <a:solidFill>
            <a:srgbClr val="1E4844"/>
          </a:solidFill>
          <a:ln>
            <a:solidFill>
              <a:srgbClr val="1E4844"/>
            </a:solidFill>
          </a:ln>
        </p:spPr>
        <p:txBody>
          <a:bodyPr/>
          <a:lstStyle/>
          <a:p>
            <a:endParaRPr lang="en-US"/>
          </a:p>
        </p:txBody>
      </p:sp>
      <p:sp>
        <p:nvSpPr>
          <p:cNvPr id="6" name="Freeform 6"/>
          <p:cNvSpPr/>
          <p:nvPr/>
        </p:nvSpPr>
        <p:spPr>
          <a:xfrm>
            <a:off x="-1128069" y="1164268"/>
            <a:ext cx="2255108" cy="1011237"/>
          </a:xfrm>
          <a:custGeom>
            <a:avLst/>
            <a:gdLst/>
            <a:ahLst/>
            <a:cxnLst/>
            <a:rect l="l" t="t" r="r" b="b"/>
            <a:pathLst>
              <a:path w="593938" h="266334">
                <a:moveTo>
                  <a:pt x="593938" y="0"/>
                </a:moveTo>
                <a:lnTo>
                  <a:pt x="0" y="0"/>
                </a:lnTo>
                <a:lnTo>
                  <a:pt x="101600" y="133167"/>
                </a:lnTo>
                <a:lnTo>
                  <a:pt x="0" y="266334"/>
                </a:lnTo>
                <a:lnTo>
                  <a:pt x="593938" y="266334"/>
                </a:lnTo>
                <a:lnTo>
                  <a:pt x="492338" y="133167"/>
                </a:lnTo>
                <a:lnTo>
                  <a:pt x="593938" y="0"/>
                </a:lnTo>
                <a:close/>
              </a:path>
            </a:pathLst>
          </a:custGeom>
          <a:solidFill>
            <a:srgbClr val="1E4844"/>
          </a:solidFill>
          <a:ln>
            <a:solidFill>
              <a:srgbClr val="1E4844"/>
            </a:solidFill>
          </a:ln>
        </p:spPr>
        <p:txBody>
          <a:bodyPr/>
          <a:lstStyle/>
          <a:p>
            <a:endParaRPr lang="en-US"/>
          </a:p>
        </p:txBody>
      </p:sp>
      <p:sp>
        <p:nvSpPr>
          <p:cNvPr id="9" name="Freeform 9"/>
          <p:cNvSpPr/>
          <p:nvPr/>
        </p:nvSpPr>
        <p:spPr>
          <a:xfrm>
            <a:off x="8576233" y="1164268"/>
            <a:ext cx="10445192" cy="1011237"/>
          </a:xfrm>
          <a:custGeom>
            <a:avLst/>
            <a:gdLst/>
            <a:ahLst/>
            <a:cxnLst/>
            <a:rect l="l" t="t" r="r" b="b"/>
            <a:pathLst>
              <a:path w="2750997" h="266334">
                <a:moveTo>
                  <a:pt x="2750997" y="0"/>
                </a:moveTo>
                <a:lnTo>
                  <a:pt x="0" y="0"/>
                </a:lnTo>
                <a:lnTo>
                  <a:pt x="101600" y="133167"/>
                </a:lnTo>
                <a:lnTo>
                  <a:pt x="0" y="266334"/>
                </a:lnTo>
                <a:lnTo>
                  <a:pt x="2750997" y="266334"/>
                </a:lnTo>
                <a:lnTo>
                  <a:pt x="2649397" y="133167"/>
                </a:lnTo>
                <a:lnTo>
                  <a:pt x="2750997" y="0"/>
                </a:lnTo>
                <a:close/>
              </a:path>
            </a:pathLst>
          </a:custGeom>
          <a:solidFill>
            <a:srgbClr val="1E4844"/>
          </a:solidFill>
          <a:ln>
            <a:solidFill>
              <a:srgbClr val="1E4844"/>
            </a:solidFill>
          </a:ln>
        </p:spPr>
        <p:txBody>
          <a:bodyPr/>
          <a:lstStyle/>
          <a:p>
            <a:endParaRPr lang="en-US"/>
          </a:p>
        </p:txBody>
      </p:sp>
      <p:sp>
        <p:nvSpPr>
          <p:cNvPr id="12" name="Freeform 12"/>
          <p:cNvSpPr/>
          <p:nvPr/>
        </p:nvSpPr>
        <p:spPr>
          <a:xfrm>
            <a:off x="8576233" y="2156455"/>
            <a:ext cx="9711767" cy="5195887"/>
          </a:xfrm>
          <a:custGeom>
            <a:avLst/>
            <a:gdLst/>
            <a:ahLst/>
            <a:cxnLst/>
            <a:rect l="l" t="t" r="r" b="b"/>
            <a:pathLst>
              <a:path w="2557832" h="1368464">
                <a:moveTo>
                  <a:pt x="1278916" y="1368464"/>
                </a:moveTo>
                <a:lnTo>
                  <a:pt x="2557832" y="0"/>
                </a:lnTo>
                <a:lnTo>
                  <a:pt x="0" y="0"/>
                </a:lnTo>
                <a:lnTo>
                  <a:pt x="1278916" y="1368464"/>
                </a:lnTo>
                <a:close/>
              </a:path>
            </a:pathLst>
          </a:custGeom>
          <a:solidFill>
            <a:srgbClr val="1E4844"/>
          </a:solidFill>
          <a:ln>
            <a:solidFill>
              <a:srgbClr val="1E4844"/>
            </a:solidFill>
          </a:ln>
        </p:spPr>
        <p:txBody>
          <a:bodyPr/>
          <a:lstStyle/>
          <a:p>
            <a:endParaRPr lang="en-US"/>
          </a:p>
        </p:txBody>
      </p:sp>
      <p:sp>
        <p:nvSpPr>
          <p:cNvPr id="15" name="Freeform 15"/>
          <p:cNvSpPr/>
          <p:nvPr/>
        </p:nvSpPr>
        <p:spPr>
          <a:xfrm>
            <a:off x="10114593" y="7029450"/>
            <a:ext cx="6439343" cy="3448051"/>
          </a:xfrm>
          <a:custGeom>
            <a:avLst/>
            <a:gdLst/>
            <a:ahLst/>
            <a:cxnLst/>
            <a:rect l="l" t="t" r="r" b="b"/>
            <a:pathLst>
              <a:path w="1695959" h="908129">
                <a:moveTo>
                  <a:pt x="0" y="0"/>
                </a:moveTo>
                <a:lnTo>
                  <a:pt x="1695959" y="0"/>
                </a:lnTo>
                <a:lnTo>
                  <a:pt x="1695959" y="908129"/>
                </a:lnTo>
                <a:lnTo>
                  <a:pt x="0" y="908129"/>
                </a:lnTo>
                <a:close/>
              </a:path>
            </a:pathLst>
          </a:custGeom>
          <a:solidFill>
            <a:srgbClr val="1E4844"/>
          </a:solidFill>
          <a:ln>
            <a:solidFill>
              <a:srgbClr val="1E4844"/>
            </a:solidFill>
          </a:ln>
        </p:spPr>
        <p:txBody>
          <a:bodyPr/>
          <a:lstStyle/>
          <a:p>
            <a:endParaRPr lang="en-US"/>
          </a:p>
        </p:txBody>
      </p:sp>
      <p:sp>
        <p:nvSpPr>
          <p:cNvPr id="19" name="TextBox 19"/>
          <p:cNvSpPr txBox="1"/>
          <p:nvPr/>
        </p:nvSpPr>
        <p:spPr>
          <a:xfrm>
            <a:off x="1595537" y="1164268"/>
            <a:ext cx="6345710" cy="1028700"/>
          </a:xfrm>
          <a:prstGeom prst="rect">
            <a:avLst/>
          </a:prstGeom>
        </p:spPr>
        <p:txBody>
          <a:bodyPr lIns="0" tIns="0" rIns="0" bIns="0" rtlCol="0" anchor="t">
            <a:spAutoFit/>
          </a:bodyPr>
          <a:lstStyle/>
          <a:p>
            <a:pPr algn="ctr">
              <a:lnSpc>
                <a:spcPts val="8160"/>
              </a:lnSpc>
            </a:pPr>
            <a:r>
              <a:rPr lang="en-US" sz="6800" err="1">
                <a:solidFill>
                  <a:srgbClr val="FFFFFF"/>
                </a:solidFill>
                <a:latin typeface="Montserrat Semi-Bold"/>
              </a:rPr>
              <a:t>Giới</a:t>
            </a:r>
            <a:r>
              <a:rPr lang="en-US" sz="6800">
                <a:solidFill>
                  <a:srgbClr val="FFFFFF"/>
                </a:solidFill>
                <a:latin typeface="Montserrat Semi-Bold"/>
              </a:rPr>
              <a:t> </a:t>
            </a:r>
            <a:r>
              <a:rPr lang="en-US" sz="6800" err="1">
                <a:solidFill>
                  <a:srgbClr val="FFFFFF"/>
                </a:solidFill>
                <a:latin typeface="Montserrat Semi-Bold"/>
              </a:rPr>
              <a:t>Thiệu</a:t>
            </a:r>
            <a:endParaRPr lang="en-US" sz="6800">
              <a:solidFill>
                <a:srgbClr val="FFFFFF"/>
              </a:solidFill>
              <a:latin typeface="Montserrat Semi-Bold"/>
            </a:endParaRPr>
          </a:p>
        </p:txBody>
      </p:sp>
      <p:sp>
        <p:nvSpPr>
          <p:cNvPr id="21" name="Freeform 21"/>
          <p:cNvSpPr/>
          <p:nvPr/>
        </p:nvSpPr>
        <p:spPr>
          <a:xfrm>
            <a:off x="-202342" y="9986576"/>
            <a:ext cx="18692683" cy="657997"/>
          </a:xfrm>
          <a:custGeom>
            <a:avLst/>
            <a:gdLst/>
            <a:ahLst/>
            <a:cxnLst/>
            <a:rect l="l" t="t" r="r" b="b"/>
            <a:pathLst>
              <a:path w="4923176" h="173300">
                <a:moveTo>
                  <a:pt x="0" y="0"/>
                </a:moveTo>
                <a:lnTo>
                  <a:pt x="4923176" y="0"/>
                </a:lnTo>
                <a:lnTo>
                  <a:pt x="4923176" y="173300"/>
                </a:lnTo>
                <a:lnTo>
                  <a:pt x="0" y="173300"/>
                </a:lnTo>
                <a:close/>
              </a:path>
            </a:pathLst>
          </a:custGeom>
          <a:solidFill>
            <a:srgbClr val="1E4844"/>
          </a:solidFill>
          <a:ln>
            <a:solidFill>
              <a:srgbClr val="1E4844"/>
            </a:solidFill>
          </a:ln>
        </p:spPr>
        <p:txBody>
          <a:bodyPr/>
          <a:lstStyle/>
          <a:p>
            <a:endParaRPr lang="en-US"/>
          </a:p>
        </p:txBody>
      </p:sp>
      <p:sp>
        <p:nvSpPr>
          <p:cNvPr id="2" name="TextBox 1">
            <a:extLst>
              <a:ext uri="{FF2B5EF4-FFF2-40B4-BE49-F238E27FC236}">
                <a16:creationId xmlns:a16="http://schemas.microsoft.com/office/drawing/2014/main" id="{C9AE3C3C-5388-B2C8-9D10-D9BE210B8E1B}"/>
              </a:ext>
            </a:extLst>
          </p:cNvPr>
          <p:cNvSpPr txBox="1"/>
          <p:nvPr/>
        </p:nvSpPr>
        <p:spPr>
          <a:xfrm>
            <a:off x="579076" y="3875706"/>
            <a:ext cx="7996586" cy="1384995"/>
          </a:xfrm>
          <a:prstGeom prst="rect">
            <a:avLst/>
          </a:prstGeom>
          <a:noFill/>
        </p:spPr>
        <p:txBody>
          <a:bodyPr wrap="square" rtlCol="0">
            <a:spAutoFit/>
          </a:bodyPr>
          <a:lstStyle/>
          <a:p>
            <a:pPr marL="457200" indent="-457200" algn="just">
              <a:buFont typeface="Wingdings" panose="05000000000000000000" pitchFamily="2" charset="2"/>
              <a:buChar char="Ø"/>
            </a:pPr>
            <a:r>
              <a:rPr lang="vi-VN"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IC L298N là một IC tích hợp nguyên khối gồm 2 mạch cầu H bên trong. Với điện áp làm tăng công suất nhỏ như động cơ DC loại vừa</a:t>
            </a:r>
            <a:r>
              <a:rPr lang="en-US"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en-US" sz="2800">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A11B6836-A6E4-076F-601B-793CB4022711}"/>
              </a:ext>
            </a:extLst>
          </p:cNvPr>
          <p:cNvSpPr txBox="1"/>
          <p:nvPr/>
        </p:nvSpPr>
        <p:spPr>
          <a:xfrm>
            <a:off x="520966" y="5854389"/>
            <a:ext cx="8065454" cy="2954655"/>
          </a:xfrm>
          <a:prstGeom prst="rect">
            <a:avLst/>
          </a:prstGeom>
          <a:noFill/>
        </p:spPr>
        <p:txBody>
          <a:bodyPr wrap="square" rtlCol="0">
            <a:spAutoFit/>
          </a:bodyPr>
          <a:lstStyle/>
          <a:p>
            <a:pPr marL="457200" indent="-457200" algn="just">
              <a:buFont typeface="Wingdings" panose="05000000000000000000" pitchFamily="2" charset="2"/>
              <a:buChar char="Ø"/>
            </a:pPr>
            <a:r>
              <a:rPr lang="vi-VN"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Trình điều khiển động cơ này hoàn hảo cho các dự án robot và cơ điện tử và hoàn hảo để điều khiển động cơ từ vi điều khiển, công tắc, rơ le,</a:t>
            </a:r>
            <a:r>
              <a:rPr lang="en-US"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t>
            </a:r>
            <a:r>
              <a:rPr lang="vi-VN"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Hoàn hảo để điều khiển Động cơ DC và Động cơ bước cho chuột vi mô, robot theo dòng, cánh tay robot,</a:t>
            </a:r>
            <a:r>
              <a:rPr lang="en-US"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t>
            </a:r>
            <a:endParaRPr lang="vi-VN"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endParaRPr>
          </a:p>
          <a:p>
            <a:pPr marL="285750" indent="-285750" algn="just">
              <a:buFont typeface="Wingdings" panose="05000000000000000000" pitchFamily="2" charset="2"/>
              <a:buChar char="Ø"/>
            </a:pPr>
            <a:endParaRPr lang="en-US">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8404DDC6-B0A8-FBC7-039B-59D197619C81}"/>
              </a:ext>
            </a:extLst>
          </p:cNvPr>
          <p:cNvPicPr preferRelativeResize="0">
            <a:picLocks noChangeAspect="1"/>
          </p:cNvPicPr>
          <p:nvPr/>
        </p:nvPicPr>
        <p:blipFill rotWithShape="1">
          <a:blip r:embed="rId2">
            <a:extLst>
              <a:ext uri="{28A0092B-C50C-407E-A947-70E740481C1C}">
                <a14:useLocalDpi xmlns:a14="http://schemas.microsoft.com/office/drawing/2010/main" val="0"/>
              </a:ext>
            </a:extLst>
          </a:blip>
          <a:srcRect l="60103" t="32445" r="20377" b="36073"/>
          <a:stretch/>
        </p:blipFill>
        <p:spPr>
          <a:xfrm>
            <a:off x="9526053" y="2036132"/>
            <a:ext cx="7811556" cy="7086600"/>
          </a:xfrm>
          <a:prstGeom prst="hexagon">
            <a:avLst/>
          </a:prstGeom>
        </p:spPr>
      </p:pic>
    </p:spTree>
  </p:cSld>
  <p:clrMapOvr>
    <a:masterClrMapping/>
  </p:clrMapOvr>
  <p:transition spd="slow">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0" y="671555"/>
            <a:ext cx="9872397" cy="1876148"/>
          </a:xfrm>
          <a:custGeom>
            <a:avLst/>
            <a:gdLst/>
            <a:ahLst/>
            <a:cxnLst/>
            <a:rect l="l" t="t" r="r" b="b"/>
            <a:pathLst>
              <a:path w="1101359" h="209302">
                <a:moveTo>
                  <a:pt x="203200" y="0"/>
                </a:moveTo>
                <a:lnTo>
                  <a:pt x="1101359" y="0"/>
                </a:lnTo>
                <a:lnTo>
                  <a:pt x="898159" y="209302"/>
                </a:lnTo>
                <a:lnTo>
                  <a:pt x="0" y="209302"/>
                </a:lnTo>
                <a:lnTo>
                  <a:pt x="203200" y="0"/>
                </a:lnTo>
                <a:close/>
              </a:path>
            </a:pathLst>
          </a:custGeom>
          <a:solidFill>
            <a:srgbClr val="1E4844"/>
          </a:solidFill>
        </p:spPr>
        <p:txBody>
          <a:bodyPr/>
          <a:lstStyle/>
          <a:p>
            <a:endParaRPr lang="en-US"/>
          </a:p>
        </p:txBody>
      </p:sp>
      <p:sp>
        <p:nvSpPr>
          <p:cNvPr id="15" name="Freeform 15"/>
          <p:cNvSpPr/>
          <p:nvPr/>
        </p:nvSpPr>
        <p:spPr>
          <a:xfrm>
            <a:off x="-202342" y="9986576"/>
            <a:ext cx="18692683" cy="657997"/>
          </a:xfrm>
          <a:custGeom>
            <a:avLst/>
            <a:gdLst/>
            <a:ahLst/>
            <a:cxnLst/>
            <a:rect l="l" t="t" r="r" b="b"/>
            <a:pathLst>
              <a:path w="4923176" h="173300">
                <a:moveTo>
                  <a:pt x="0" y="0"/>
                </a:moveTo>
                <a:lnTo>
                  <a:pt x="4923176" y="0"/>
                </a:lnTo>
                <a:lnTo>
                  <a:pt x="4923176" y="173300"/>
                </a:lnTo>
                <a:lnTo>
                  <a:pt x="0" y="173300"/>
                </a:lnTo>
                <a:close/>
              </a:path>
            </a:pathLst>
          </a:custGeom>
          <a:solidFill>
            <a:srgbClr val="1E4844"/>
          </a:solidFill>
        </p:spPr>
        <p:txBody>
          <a:bodyPr/>
          <a:lstStyle/>
          <a:p>
            <a:endParaRPr lang="en-US"/>
          </a:p>
        </p:txBody>
      </p:sp>
      <p:sp>
        <p:nvSpPr>
          <p:cNvPr id="26" name="TextBox 26"/>
          <p:cNvSpPr txBox="1"/>
          <p:nvPr/>
        </p:nvSpPr>
        <p:spPr>
          <a:xfrm>
            <a:off x="1486416" y="962564"/>
            <a:ext cx="6899566" cy="1160780"/>
          </a:xfrm>
          <a:prstGeom prst="rect">
            <a:avLst/>
          </a:prstGeom>
          <a:noFill/>
        </p:spPr>
        <p:txBody>
          <a:bodyPr lIns="0" tIns="0" rIns="0" bIns="0" rtlCol="0" anchor="t">
            <a:spAutoFit/>
          </a:bodyPr>
          <a:lstStyle/>
          <a:p>
            <a:pPr algn="ctr">
              <a:lnSpc>
                <a:spcPts val="9520"/>
              </a:lnSpc>
            </a:pPr>
            <a:r>
              <a:rPr lang="en-US" sz="6800">
                <a:solidFill>
                  <a:srgbClr val="FFFFFF"/>
                </a:solidFill>
                <a:latin typeface="Montserrat Semi-Bold"/>
              </a:rPr>
              <a:t>Sơ đồ chân</a:t>
            </a:r>
          </a:p>
        </p:txBody>
      </p:sp>
      <p:pic>
        <p:nvPicPr>
          <p:cNvPr id="2" name="Picture 1">
            <a:extLst>
              <a:ext uri="{FF2B5EF4-FFF2-40B4-BE49-F238E27FC236}">
                <a16:creationId xmlns:a16="http://schemas.microsoft.com/office/drawing/2014/main" id="{96B47537-524C-628D-E7DF-09E825DB85D2}"/>
              </a:ext>
            </a:extLst>
          </p:cNvPr>
          <p:cNvPicPr>
            <a:picLocks noChangeAspect="1"/>
          </p:cNvPicPr>
          <p:nvPr/>
        </p:nvPicPr>
        <p:blipFill rotWithShape="1">
          <a:blip r:embed="rId2">
            <a:extLst>
              <a:ext uri="{28A0092B-C50C-407E-A947-70E740481C1C}">
                <a14:useLocalDpi xmlns:a14="http://schemas.microsoft.com/office/drawing/2010/main" val="0"/>
              </a:ext>
            </a:extLst>
          </a:blip>
          <a:srcRect l="3751" t="24681" r="45416" b="8654"/>
          <a:stretch/>
        </p:blipFill>
        <p:spPr>
          <a:xfrm>
            <a:off x="10058400" y="2664338"/>
            <a:ext cx="7249016" cy="6419812"/>
          </a:xfrm>
          <a:prstGeom prst="rect">
            <a:avLst/>
          </a:prstGeom>
        </p:spPr>
      </p:pic>
      <p:sp>
        <p:nvSpPr>
          <p:cNvPr id="16" name="TextBox 15">
            <a:extLst>
              <a:ext uri="{FF2B5EF4-FFF2-40B4-BE49-F238E27FC236}">
                <a16:creationId xmlns:a16="http://schemas.microsoft.com/office/drawing/2014/main" id="{D74F62D3-881F-94A8-86EC-F07B27FDCB1B}"/>
              </a:ext>
            </a:extLst>
          </p:cNvPr>
          <p:cNvSpPr txBox="1"/>
          <p:nvPr/>
        </p:nvSpPr>
        <p:spPr>
          <a:xfrm>
            <a:off x="762000" y="3271447"/>
            <a:ext cx="10363200" cy="599138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C</a:t>
            </a:r>
            <a:r>
              <a:rPr lang="en-US" sz="2800" b="0" i="0" u="none" strike="noStrike" err="1">
                <a:solidFill>
                  <a:srgbClr val="000000"/>
                </a:solidFill>
                <a:effectLst/>
                <a:latin typeface="Roboto" panose="02000000000000000000" pitchFamily="2" charset="0"/>
                <a:ea typeface="Roboto" panose="02000000000000000000" pitchFamily="2" charset="0"/>
                <a:cs typeface="Roboto" panose="02000000000000000000" pitchFamily="2" charset="0"/>
              </a:rPr>
              <a:t>ó</a:t>
            </a:r>
            <a:r>
              <a:rPr lang="en-US"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2800" b="0" i="0" u="none" strike="noStrike" err="1">
                <a:solidFill>
                  <a:srgbClr val="000000"/>
                </a:solidFill>
                <a:effectLst/>
                <a:latin typeface="Roboto" panose="02000000000000000000" pitchFamily="2" charset="0"/>
                <a:ea typeface="Roboto" panose="02000000000000000000" pitchFamily="2" charset="0"/>
                <a:cs typeface="Roboto" panose="02000000000000000000" pitchFamily="2" charset="0"/>
              </a:rPr>
              <a:t>thể</a:t>
            </a:r>
            <a:r>
              <a:rPr lang="en-US"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2800" b="0" i="0" u="none" strike="noStrike" err="1">
                <a:solidFill>
                  <a:srgbClr val="000000"/>
                </a:solidFill>
                <a:effectLst/>
                <a:latin typeface="Roboto" panose="02000000000000000000" pitchFamily="2" charset="0"/>
                <a:ea typeface="Roboto" panose="02000000000000000000" pitchFamily="2" charset="0"/>
                <a:cs typeface="Roboto" panose="02000000000000000000" pitchFamily="2" charset="0"/>
              </a:rPr>
              <a:t>cấp</a:t>
            </a:r>
            <a:r>
              <a:rPr lang="en-US"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a:t>
            </a:r>
            <a:r>
              <a:rPr lang="en-US" sz="2800" b="0" i="0" u="none" strike="noStrike" err="1">
                <a:solidFill>
                  <a:srgbClr val="000000"/>
                </a:solidFill>
                <a:effectLst/>
                <a:latin typeface="Roboto" panose="02000000000000000000" pitchFamily="2" charset="0"/>
                <a:ea typeface="Roboto" panose="02000000000000000000" pitchFamily="2" charset="0"/>
                <a:cs typeface="Roboto" panose="02000000000000000000" pitchFamily="2" charset="0"/>
              </a:rPr>
              <a:t>nguồn</a:t>
            </a:r>
            <a:r>
              <a:rPr lang="en-US"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 9-12V ở 12V.</a:t>
            </a:r>
          </a:p>
          <a:p>
            <a:pPr marL="342900" indent="-342900">
              <a:lnSpc>
                <a:spcPct val="150000"/>
              </a:lnSpc>
              <a:buFont typeface="Wingdings" panose="05000000000000000000" pitchFamily="2" charset="2"/>
              <a:buChar char="Ø"/>
            </a:pPr>
            <a:r>
              <a:rPr lang="vi-VN"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Power GND : là chân GND của nguồn cấp cho động cơ</a:t>
            </a:r>
            <a:r>
              <a:rPr lang="en-US"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t>
            </a:r>
          </a:p>
          <a:p>
            <a:pPr marL="342900" indent="-342900">
              <a:lnSpc>
                <a:spcPct val="150000"/>
              </a:lnSpc>
              <a:spcAft>
                <a:spcPts val="1200"/>
              </a:spcAft>
              <a:buFont typeface="Wingdings" panose="05000000000000000000" pitchFamily="2" charset="2"/>
              <a:buChar char="Ø"/>
            </a:pPr>
            <a:r>
              <a:rPr lang="vi-VN"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A enable và B enable : là chân nhận tín hiệu PWM từ Arduino để điều khiển tốc độ cho động cơ.</a:t>
            </a:r>
            <a:endParaRPr lang="en-US" sz="2800">
              <a:latin typeface="Roboto" panose="02000000000000000000" pitchFamily="2" charset="0"/>
              <a:ea typeface="Roboto" panose="02000000000000000000" pitchFamily="2" charset="0"/>
              <a:cs typeface="Roboto" panose="02000000000000000000" pitchFamily="2" charset="0"/>
            </a:endParaRPr>
          </a:p>
          <a:p>
            <a:pPr marL="342900" indent="-342900">
              <a:lnSpc>
                <a:spcPct val="150000"/>
              </a:lnSpc>
              <a:buFont typeface="Wingdings" panose="05000000000000000000" pitchFamily="2" charset="2"/>
              <a:buChar char="Ø"/>
            </a:pPr>
            <a:r>
              <a:rPr lang="vi-VN" sz="2800" b="0" i="0" u="none" strike="noStrike">
                <a:solidFill>
                  <a:srgbClr val="000000"/>
                </a:solidFill>
                <a:effectLst/>
                <a:latin typeface="Roboto" panose="02000000000000000000" pitchFamily="2" charset="0"/>
                <a:ea typeface="Roboto" panose="02000000000000000000" pitchFamily="2" charset="0"/>
                <a:cs typeface="Roboto" panose="02000000000000000000" pitchFamily="2" charset="0"/>
              </a:rPr>
              <a:t>4 chân Input: IN1, IN2, IN3, IN4. Là 4 chân input , chức năng nhận tín hiệu từ Arduino để điều khiển hướng quay động cơ.</a:t>
            </a:r>
            <a:endParaRPr lang="en-US" sz="2800">
              <a:latin typeface="Roboto" panose="02000000000000000000" pitchFamily="2" charset="0"/>
              <a:ea typeface="Roboto" panose="02000000000000000000" pitchFamily="2" charset="0"/>
              <a:cs typeface="Roboto" panose="02000000000000000000" pitchFamily="2" charset="0"/>
            </a:endParaRPr>
          </a:p>
          <a:p>
            <a:pPr marL="342900" indent="-342900">
              <a:lnSpc>
                <a:spcPct val="150000"/>
              </a:lnSpc>
              <a:buFont typeface="Wingdings" panose="05000000000000000000" pitchFamily="2" charset="2"/>
              <a:buChar char="Ø"/>
            </a:pPr>
            <a:r>
              <a:rPr lang="en-US" sz="2800">
                <a:latin typeface="Roboto" panose="02000000000000000000" pitchFamily="2" charset="0"/>
                <a:ea typeface="Roboto" panose="02000000000000000000" pitchFamily="2" charset="0"/>
                <a:cs typeface="Roboto" panose="02000000000000000000" pitchFamily="2" charset="0"/>
              </a:rPr>
              <a:t>Out 1 </a:t>
            </a:r>
            <a:r>
              <a:rPr lang="en-US" sz="2800" err="1">
                <a:latin typeface="Roboto" panose="02000000000000000000" pitchFamily="2" charset="0"/>
                <a:ea typeface="Roboto" panose="02000000000000000000" pitchFamily="2" charset="0"/>
                <a:cs typeface="Roboto" panose="02000000000000000000" pitchFamily="2" charset="0"/>
              </a:rPr>
              <a:t>và</a:t>
            </a:r>
            <a:r>
              <a:rPr lang="en-US" sz="2800">
                <a:latin typeface="Roboto" panose="02000000000000000000" pitchFamily="2" charset="0"/>
                <a:ea typeface="Roboto" panose="02000000000000000000" pitchFamily="2" charset="0"/>
                <a:cs typeface="Roboto" panose="02000000000000000000" pitchFamily="2" charset="0"/>
              </a:rPr>
              <a:t> Out 2 </a:t>
            </a:r>
            <a:r>
              <a:rPr lang="en-US" sz="2800" err="1">
                <a:latin typeface="Roboto" panose="02000000000000000000" pitchFamily="2" charset="0"/>
                <a:ea typeface="Roboto" panose="02000000000000000000" pitchFamily="2" charset="0"/>
                <a:cs typeface="Roboto" panose="02000000000000000000" pitchFamily="2" charset="0"/>
              </a:rPr>
              <a:t>chân</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đầu</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ra</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cho</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động</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cơ</a:t>
            </a:r>
            <a:r>
              <a:rPr lang="en-US" sz="2800">
                <a:latin typeface="Roboto" panose="02000000000000000000" pitchFamily="2" charset="0"/>
                <a:ea typeface="Roboto" panose="02000000000000000000" pitchFamily="2" charset="0"/>
                <a:cs typeface="Roboto" panose="02000000000000000000" pitchFamily="2" charset="0"/>
              </a:rPr>
              <a:t> A</a:t>
            </a:r>
          </a:p>
          <a:p>
            <a:pPr marL="342900" indent="-342900">
              <a:lnSpc>
                <a:spcPct val="150000"/>
              </a:lnSpc>
              <a:buFont typeface="Wingdings" panose="05000000000000000000" pitchFamily="2" charset="2"/>
              <a:buChar char="Ø"/>
            </a:pPr>
            <a:r>
              <a:rPr lang="en-US" sz="2800">
                <a:latin typeface="Roboto" panose="02000000000000000000" pitchFamily="2" charset="0"/>
                <a:ea typeface="Roboto" panose="02000000000000000000" pitchFamily="2" charset="0"/>
                <a:cs typeface="Roboto" panose="02000000000000000000" pitchFamily="2" charset="0"/>
              </a:rPr>
              <a:t>Out 3 </a:t>
            </a:r>
            <a:r>
              <a:rPr lang="en-US" sz="2800" err="1">
                <a:latin typeface="Roboto" panose="02000000000000000000" pitchFamily="2" charset="0"/>
                <a:ea typeface="Roboto" panose="02000000000000000000" pitchFamily="2" charset="0"/>
                <a:cs typeface="Roboto" panose="02000000000000000000" pitchFamily="2" charset="0"/>
              </a:rPr>
              <a:t>và</a:t>
            </a:r>
            <a:r>
              <a:rPr lang="en-US" sz="2800">
                <a:latin typeface="Roboto" panose="02000000000000000000" pitchFamily="2" charset="0"/>
                <a:ea typeface="Roboto" panose="02000000000000000000" pitchFamily="2" charset="0"/>
                <a:cs typeface="Roboto" panose="02000000000000000000" pitchFamily="2" charset="0"/>
              </a:rPr>
              <a:t> Out 4 </a:t>
            </a:r>
            <a:r>
              <a:rPr lang="en-US" sz="2800" err="1">
                <a:latin typeface="Roboto" panose="02000000000000000000" pitchFamily="2" charset="0"/>
                <a:ea typeface="Roboto" panose="02000000000000000000" pitchFamily="2" charset="0"/>
                <a:cs typeface="Roboto" panose="02000000000000000000" pitchFamily="2" charset="0"/>
              </a:rPr>
              <a:t>chân</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đầu</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ra</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cho</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động</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cơ</a:t>
            </a:r>
            <a:r>
              <a:rPr lang="en-US" sz="2800">
                <a:latin typeface="Roboto" panose="02000000000000000000" pitchFamily="2" charset="0"/>
                <a:ea typeface="Roboto" panose="02000000000000000000" pitchFamily="2" charset="0"/>
                <a:cs typeface="Roboto" panose="02000000000000000000" pitchFamily="2" charset="0"/>
              </a:rPr>
              <a:t> B</a:t>
            </a:r>
          </a:p>
          <a:p>
            <a:pPr marL="342900" indent="-342900">
              <a:lnSpc>
                <a:spcPct val="150000"/>
              </a:lnSpc>
              <a:buFont typeface="Wingdings" panose="05000000000000000000" pitchFamily="2" charset="2"/>
              <a:buChar char="Ø"/>
            </a:pPr>
            <a:r>
              <a:rPr lang="en-US" sz="2800">
                <a:latin typeface="Roboto" panose="02000000000000000000" pitchFamily="2" charset="0"/>
                <a:ea typeface="Roboto" panose="02000000000000000000" pitchFamily="2" charset="0"/>
                <a:cs typeface="Roboto" panose="02000000000000000000" pitchFamily="2" charset="0"/>
              </a:rPr>
              <a:t>5V: </a:t>
            </a:r>
            <a:r>
              <a:rPr lang="en-US" sz="2800" err="1">
                <a:latin typeface="Roboto" panose="02000000000000000000" pitchFamily="2" charset="0"/>
                <a:ea typeface="Roboto" panose="02000000000000000000" pitchFamily="2" charset="0"/>
                <a:cs typeface="Roboto" panose="02000000000000000000" pitchFamily="2" charset="0"/>
              </a:rPr>
              <a:t>Cấp</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nguồn</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cho</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mạch</a:t>
            </a:r>
            <a:r>
              <a:rPr lang="en-US" sz="2800">
                <a:latin typeface="Roboto" panose="02000000000000000000" pitchFamily="2" charset="0"/>
                <a:ea typeface="Roboto" panose="02000000000000000000" pitchFamily="2" charset="0"/>
                <a:cs typeface="Roboto" panose="02000000000000000000" pitchFamily="2" charset="0"/>
              </a:rPr>
              <a:t> logic </a:t>
            </a:r>
            <a:r>
              <a:rPr lang="en-US" sz="2800" err="1">
                <a:latin typeface="Roboto" panose="02000000000000000000" pitchFamily="2" charset="0"/>
                <a:ea typeface="Roboto" panose="02000000000000000000" pitchFamily="2" charset="0"/>
                <a:cs typeface="Roboto" panose="02000000000000000000" pitchFamily="2" charset="0"/>
              </a:rPr>
              <a:t>bên</a:t>
            </a:r>
            <a:r>
              <a:rPr lang="en-US" sz="2800">
                <a:latin typeface="Roboto" panose="02000000000000000000" pitchFamily="2" charset="0"/>
                <a:ea typeface="Roboto" panose="02000000000000000000" pitchFamily="2" charset="0"/>
                <a:cs typeface="Roboto" panose="02000000000000000000" pitchFamily="2" charset="0"/>
              </a:rPr>
              <a:t> </a:t>
            </a:r>
            <a:r>
              <a:rPr lang="en-US" sz="2800" err="1">
                <a:latin typeface="Roboto" panose="02000000000000000000" pitchFamily="2" charset="0"/>
                <a:ea typeface="Roboto" panose="02000000000000000000" pitchFamily="2" charset="0"/>
                <a:cs typeface="Roboto" panose="02000000000000000000" pitchFamily="2" charset="0"/>
              </a:rPr>
              <a:t>trong</a:t>
            </a:r>
            <a:r>
              <a:rPr lang="en-US" sz="2800">
                <a:latin typeface="Roboto" panose="02000000000000000000" pitchFamily="2" charset="0"/>
                <a:ea typeface="Roboto" panose="02000000000000000000" pitchFamily="2" charset="0"/>
                <a:cs typeface="Roboto" panose="02000000000000000000" pitchFamily="2" charset="0"/>
              </a:rPr>
              <a:t> IC L298N</a:t>
            </a:r>
          </a:p>
        </p:txBody>
      </p:sp>
      <p:sp>
        <p:nvSpPr>
          <p:cNvPr id="4" name="Freeform 9">
            <a:extLst>
              <a:ext uri="{FF2B5EF4-FFF2-40B4-BE49-F238E27FC236}">
                <a16:creationId xmlns:a16="http://schemas.microsoft.com/office/drawing/2014/main" id="{D1963F4E-80DB-CF52-A340-0A2DC0C5B160}"/>
              </a:ext>
            </a:extLst>
          </p:cNvPr>
          <p:cNvSpPr/>
          <p:nvPr/>
        </p:nvSpPr>
        <p:spPr>
          <a:xfrm>
            <a:off x="15552803" y="-400761"/>
            <a:ext cx="4673629" cy="1338835"/>
          </a:xfrm>
          <a:custGeom>
            <a:avLst/>
            <a:gdLst/>
            <a:ahLst/>
            <a:cxnLst/>
            <a:rect l="l" t="t" r="r" b="b"/>
            <a:pathLst>
              <a:path w="730636" h="209302">
                <a:moveTo>
                  <a:pt x="203200" y="0"/>
                </a:moveTo>
                <a:lnTo>
                  <a:pt x="730636" y="0"/>
                </a:lnTo>
                <a:lnTo>
                  <a:pt x="527436" y="209302"/>
                </a:lnTo>
                <a:lnTo>
                  <a:pt x="0" y="209302"/>
                </a:lnTo>
                <a:lnTo>
                  <a:pt x="203200" y="0"/>
                </a:lnTo>
                <a:close/>
              </a:path>
            </a:pathLst>
          </a:custGeom>
          <a:solidFill>
            <a:srgbClr val="1E4844"/>
          </a:solidFill>
        </p:spPr>
        <p:txBody>
          <a:bodyPr/>
          <a:lstStyle/>
          <a:p>
            <a:endParaRPr lang="en-US"/>
          </a:p>
        </p:txBody>
      </p:sp>
      <p:sp>
        <p:nvSpPr>
          <p:cNvPr id="6" name="Freeform 12">
            <a:extLst>
              <a:ext uri="{FF2B5EF4-FFF2-40B4-BE49-F238E27FC236}">
                <a16:creationId xmlns:a16="http://schemas.microsoft.com/office/drawing/2014/main" id="{1B1118A4-6C6B-4C88-4267-414323BEA472}"/>
              </a:ext>
            </a:extLst>
          </p:cNvPr>
          <p:cNvSpPr/>
          <p:nvPr/>
        </p:nvSpPr>
        <p:spPr>
          <a:xfrm>
            <a:off x="9014632" y="671555"/>
            <a:ext cx="10735550" cy="728742"/>
          </a:xfrm>
          <a:custGeom>
            <a:avLst/>
            <a:gdLst/>
            <a:ahLst/>
            <a:cxnLst/>
            <a:rect l="l" t="t" r="r" b="b"/>
            <a:pathLst>
              <a:path w="3083361" h="209302">
                <a:moveTo>
                  <a:pt x="203200" y="0"/>
                </a:moveTo>
                <a:lnTo>
                  <a:pt x="3083361" y="0"/>
                </a:lnTo>
                <a:lnTo>
                  <a:pt x="2880161" y="209302"/>
                </a:lnTo>
                <a:lnTo>
                  <a:pt x="0" y="209302"/>
                </a:lnTo>
                <a:lnTo>
                  <a:pt x="203200" y="0"/>
                </a:lnTo>
                <a:close/>
              </a:path>
            </a:pathLst>
          </a:custGeom>
          <a:solidFill>
            <a:srgbClr val="1E4844"/>
          </a:solidFill>
        </p:spPr>
        <p:txBody>
          <a:bodyPr/>
          <a:lstStyle/>
          <a:p>
            <a:endParaRPr lang="en-US"/>
          </a:p>
        </p:txBody>
      </p:sp>
    </p:spTree>
  </p:cSld>
  <p:clrMapOvr>
    <a:masterClrMapping/>
  </p:clrMapOvr>
  <p:transition spd="slow">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50391" y="717798"/>
            <a:ext cx="8429724" cy="1904177"/>
          </a:xfrm>
          <a:custGeom>
            <a:avLst/>
            <a:gdLst/>
            <a:ahLst/>
            <a:cxnLst/>
            <a:rect l="l" t="t" r="r" b="b"/>
            <a:pathLst>
              <a:path w="2321116" h="524313">
                <a:moveTo>
                  <a:pt x="2321116" y="262157"/>
                </a:moveTo>
                <a:lnTo>
                  <a:pt x="2117916" y="524313"/>
                </a:lnTo>
                <a:lnTo>
                  <a:pt x="203200" y="524313"/>
                </a:lnTo>
                <a:lnTo>
                  <a:pt x="0" y="262157"/>
                </a:lnTo>
                <a:lnTo>
                  <a:pt x="203200" y="0"/>
                </a:lnTo>
                <a:lnTo>
                  <a:pt x="2117916" y="0"/>
                </a:lnTo>
                <a:lnTo>
                  <a:pt x="2321116" y="262157"/>
                </a:lnTo>
                <a:close/>
              </a:path>
            </a:pathLst>
          </a:custGeom>
          <a:solidFill>
            <a:srgbClr val="1E4844"/>
          </a:solidFill>
        </p:spPr>
        <p:txBody>
          <a:bodyPr/>
          <a:lstStyle/>
          <a:p>
            <a:endParaRPr lang="en-US"/>
          </a:p>
        </p:txBody>
      </p:sp>
      <p:sp>
        <p:nvSpPr>
          <p:cNvPr id="6" name="Freeform 6"/>
          <p:cNvSpPr/>
          <p:nvPr/>
        </p:nvSpPr>
        <p:spPr>
          <a:xfrm>
            <a:off x="9591519" y="9386551"/>
            <a:ext cx="7667781" cy="2965493"/>
          </a:xfrm>
          <a:custGeom>
            <a:avLst/>
            <a:gdLst/>
            <a:ahLst/>
            <a:cxnLst/>
            <a:rect l="l" t="t" r="r" b="b"/>
            <a:pathLst>
              <a:path w="1355700" h="524313">
                <a:moveTo>
                  <a:pt x="1355700" y="262157"/>
                </a:moveTo>
                <a:lnTo>
                  <a:pt x="1152500" y="524313"/>
                </a:lnTo>
                <a:lnTo>
                  <a:pt x="203200" y="524313"/>
                </a:lnTo>
                <a:lnTo>
                  <a:pt x="0" y="262157"/>
                </a:lnTo>
                <a:lnTo>
                  <a:pt x="203200" y="0"/>
                </a:lnTo>
                <a:lnTo>
                  <a:pt x="1152500" y="0"/>
                </a:lnTo>
                <a:lnTo>
                  <a:pt x="1355700" y="262157"/>
                </a:lnTo>
                <a:close/>
              </a:path>
            </a:pathLst>
          </a:custGeom>
          <a:solidFill>
            <a:srgbClr val="1E4844"/>
          </a:solidFill>
        </p:spPr>
        <p:txBody>
          <a:bodyPr/>
          <a:lstStyle/>
          <a:p>
            <a:endParaRPr lang="en-US"/>
          </a:p>
        </p:txBody>
      </p:sp>
      <p:sp>
        <p:nvSpPr>
          <p:cNvPr id="9" name="Freeform 9"/>
          <p:cNvSpPr/>
          <p:nvPr/>
        </p:nvSpPr>
        <p:spPr>
          <a:xfrm>
            <a:off x="-1638300" y="717798"/>
            <a:ext cx="2929032" cy="957342"/>
          </a:xfrm>
          <a:custGeom>
            <a:avLst/>
            <a:gdLst/>
            <a:ahLst/>
            <a:cxnLst/>
            <a:rect l="l" t="t" r="r" b="b"/>
            <a:pathLst>
              <a:path w="841248" h="274958">
                <a:moveTo>
                  <a:pt x="203200" y="0"/>
                </a:moveTo>
                <a:lnTo>
                  <a:pt x="841248" y="0"/>
                </a:lnTo>
                <a:lnTo>
                  <a:pt x="638048" y="274958"/>
                </a:lnTo>
                <a:lnTo>
                  <a:pt x="0" y="274958"/>
                </a:lnTo>
                <a:lnTo>
                  <a:pt x="203200" y="0"/>
                </a:lnTo>
                <a:close/>
              </a:path>
            </a:pathLst>
          </a:custGeom>
          <a:solidFill>
            <a:srgbClr val="1E4844"/>
          </a:solidFill>
        </p:spPr>
        <p:txBody>
          <a:bodyPr/>
          <a:lstStyle/>
          <a:p>
            <a:endParaRPr lang="en-US"/>
          </a:p>
        </p:txBody>
      </p:sp>
      <p:sp>
        <p:nvSpPr>
          <p:cNvPr id="12" name="Freeform 12"/>
          <p:cNvSpPr/>
          <p:nvPr/>
        </p:nvSpPr>
        <p:spPr>
          <a:xfrm>
            <a:off x="9036416" y="1697541"/>
            <a:ext cx="10649923" cy="965367"/>
          </a:xfrm>
          <a:custGeom>
            <a:avLst/>
            <a:gdLst/>
            <a:ahLst/>
            <a:cxnLst/>
            <a:rect l="l" t="t" r="r" b="b"/>
            <a:pathLst>
              <a:path w="3033340" h="274958">
                <a:moveTo>
                  <a:pt x="203200" y="0"/>
                </a:moveTo>
                <a:lnTo>
                  <a:pt x="3033340" y="0"/>
                </a:lnTo>
                <a:lnTo>
                  <a:pt x="2830140" y="274958"/>
                </a:lnTo>
                <a:lnTo>
                  <a:pt x="0" y="274958"/>
                </a:lnTo>
                <a:lnTo>
                  <a:pt x="203200" y="0"/>
                </a:lnTo>
                <a:close/>
              </a:path>
            </a:pathLst>
          </a:custGeom>
          <a:solidFill>
            <a:srgbClr val="1E4844"/>
          </a:solidFill>
        </p:spPr>
        <p:txBody>
          <a:bodyPr/>
          <a:lstStyle/>
          <a:p>
            <a:endParaRPr lang="en-US"/>
          </a:p>
        </p:txBody>
      </p:sp>
      <p:grpSp>
        <p:nvGrpSpPr>
          <p:cNvPr id="14" name="Group 14"/>
          <p:cNvGrpSpPr/>
          <p:nvPr/>
        </p:nvGrpSpPr>
        <p:grpSpPr>
          <a:xfrm>
            <a:off x="-202342" y="9986576"/>
            <a:ext cx="18692683" cy="657997"/>
            <a:chOff x="0" y="0"/>
            <a:chExt cx="4923176" cy="173300"/>
          </a:xfrm>
          <a:solidFill>
            <a:srgbClr val="1E4844"/>
          </a:solidFill>
        </p:grpSpPr>
        <p:sp>
          <p:nvSpPr>
            <p:cNvPr id="15" name="Freeform 15"/>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6" name="TextBox 16"/>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28" name="TextBox 28"/>
          <p:cNvSpPr txBox="1"/>
          <p:nvPr/>
        </p:nvSpPr>
        <p:spPr>
          <a:xfrm>
            <a:off x="1992398" y="1155537"/>
            <a:ext cx="6345710" cy="1028700"/>
          </a:xfrm>
          <a:prstGeom prst="rect">
            <a:avLst/>
          </a:prstGeom>
          <a:solidFill>
            <a:srgbClr val="1E4844"/>
          </a:solidFill>
        </p:spPr>
        <p:txBody>
          <a:bodyPr lIns="0" tIns="0" rIns="0" bIns="0" rtlCol="0" anchor="t">
            <a:spAutoFit/>
          </a:bodyPr>
          <a:lstStyle/>
          <a:p>
            <a:pPr algn="ctr">
              <a:lnSpc>
                <a:spcPts val="8160"/>
              </a:lnSpc>
            </a:pPr>
            <a:r>
              <a:rPr lang="en-US" sz="6800">
                <a:solidFill>
                  <a:srgbClr val="FFFFFF"/>
                </a:solidFill>
                <a:latin typeface="Montserrat Semi-Bold"/>
              </a:rPr>
              <a:t>THỰC HÀNH</a:t>
            </a:r>
          </a:p>
        </p:txBody>
      </p:sp>
      <p:sp>
        <p:nvSpPr>
          <p:cNvPr id="2" name="Freeform 15">
            <a:extLst>
              <a:ext uri="{FF2B5EF4-FFF2-40B4-BE49-F238E27FC236}">
                <a16:creationId xmlns:a16="http://schemas.microsoft.com/office/drawing/2014/main" id="{4E8DA4B8-748A-6AE2-1CDF-56D95091F3C3}"/>
              </a:ext>
            </a:extLst>
          </p:cNvPr>
          <p:cNvSpPr/>
          <p:nvPr/>
        </p:nvSpPr>
        <p:spPr>
          <a:xfrm>
            <a:off x="3352800" y="5152868"/>
            <a:ext cx="5236884" cy="1590832"/>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1E4844"/>
          </a:solidFill>
        </p:spPr>
        <p:txBody>
          <a:bodyPr/>
          <a:lstStyle/>
          <a:p>
            <a:endParaRPr lang="en-US"/>
          </a:p>
        </p:txBody>
      </p:sp>
      <p:sp>
        <p:nvSpPr>
          <p:cNvPr id="4" name="TextBox 16">
            <a:extLst>
              <a:ext uri="{FF2B5EF4-FFF2-40B4-BE49-F238E27FC236}">
                <a16:creationId xmlns:a16="http://schemas.microsoft.com/office/drawing/2014/main" id="{25B73F4C-92E4-CC36-0806-FEFA7CE3B535}"/>
              </a:ext>
            </a:extLst>
          </p:cNvPr>
          <p:cNvSpPr txBox="1"/>
          <p:nvPr/>
        </p:nvSpPr>
        <p:spPr>
          <a:xfrm>
            <a:off x="3612352" y="5109481"/>
            <a:ext cx="4717780" cy="1634219"/>
          </a:xfrm>
          <a:prstGeom prst="rect">
            <a:avLst/>
          </a:prstGeom>
        </p:spPr>
        <p:txBody>
          <a:bodyPr lIns="50800" tIns="50800" rIns="50800" bIns="50800" rtlCol="0" anchor="ctr"/>
          <a:lstStyle/>
          <a:p>
            <a:pPr algn="ctr">
              <a:lnSpc>
                <a:spcPts val="2225"/>
              </a:lnSpc>
            </a:pPr>
            <a:endParaRPr/>
          </a:p>
        </p:txBody>
      </p:sp>
      <p:sp>
        <p:nvSpPr>
          <p:cNvPr id="10" name="TextBox 20">
            <a:extLst>
              <a:ext uri="{FF2B5EF4-FFF2-40B4-BE49-F238E27FC236}">
                <a16:creationId xmlns:a16="http://schemas.microsoft.com/office/drawing/2014/main" id="{143C7EBA-FF98-AD27-7208-B04967BC196B}"/>
              </a:ext>
            </a:extLst>
          </p:cNvPr>
          <p:cNvSpPr txBox="1"/>
          <p:nvPr/>
        </p:nvSpPr>
        <p:spPr>
          <a:xfrm>
            <a:off x="3593814" y="5850483"/>
            <a:ext cx="4754856" cy="436017"/>
          </a:xfrm>
          <a:prstGeom prst="rect">
            <a:avLst/>
          </a:prstGeom>
        </p:spPr>
        <p:txBody>
          <a:bodyPr lIns="0" tIns="0" rIns="0" bIns="0" rtlCol="0" anchor="t">
            <a:spAutoFit/>
          </a:bodyPr>
          <a:lstStyle/>
          <a:p>
            <a:pPr algn="ctr">
              <a:lnSpc>
                <a:spcPts val="3179"/>
              </a:lnSpc>
            </a:pPr>
            <a:r>
              <a:rPr lang="en-US" sz="4000" spc="29">
                <a:solidFill>
                  <a:schemeClr val="bg1"/>
                </a:solidFill>
                <a:latin typeface="Montserrat Semi-Bold" panose="020B0604020202020204" charset="0"/>
              </a:rPr>
              <a:t>DC</a:t>
            </a:r>
            <a:endParaRPr lang="en-US" sz="2999" spc="29">
              <a:solidFill>
                <a:schemeClr val="bg1"/>
              </a:solidFill>
              <a:latin typeface="Montserrat Semi-Bold" panose="020B0604020202020204" charset="0"/>
            </a:endParaRPr>
          </a:p>
        </p:txBody>
      </p:sp>
      <p:sp>
        <p:nvSpPr>
          <p:cNvPr id="40" name="Freeform 15">
            <a:extLst>
              <a:ext uri="{FF2B5EF4-FFF2-40B4-BE49-F238E27FC236}">
                <a16:creationId xmlns:a16="http://schemas.microsoft.com/office/drawing/2014/main" id="{927F1286-8E79-7962-E30C-7F278DD9E127}"/>
              </a:ext>
            </a:extLst>
          </p:cNvPr>
          <p:cNvSpPr/>
          <p:nvPr/>
        </p:nvSpPr>
        <p:spPr>
          <a:xfrm>
            <a:off x="10134600" y="5143500"/>
            <a:ext cx="5236884" cy="1524092"/>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1E4844"/>
          </a:solidFill>
        </p:spPr>
        <p:txBody>
          <a:bodyPr/>
          <a:lstStyle/>
          <a:p>
            <a:endParaRPr lang="en-US"/>
          </a:p>
        </p:txBody>
      </p:sp>
      <p:sp>
        <p:nvSpPr>
          <p:cNvPr id="41" name="TextBox 16">
            <a:extLst>
              <a:ext uri="{FF2B5EF4-FFF2-40B4-BE49-F238E27FC236}">
                <a16:creationId xmlns:a16="http://schemas.microsoft.com/office/drawing/2014/main" id="{E99379E0-4802-84CA-036B-D371950E888C}"/>
              </a:ext>
            </a:extLst>
          </p:cNvPr>
          <p:cNvSpPr txBox="1"/>
          <p:nvPr/>
        </p:nvSpPr>
        <p:spPr>
          <a:xfrm>
            <a:off x="10394152" y="5033373"/>
            <a:ext cx="4717780" cy="1634219"/>
          </a:xfrm>
          <a:prstGeom prst="rect">
            <a:avLst/>
          </a:prstGeom>
        </p:spPr>
        <p:txBody>
          <a:bodyPr lIns="50800" tIns="50800" rIns="50800" bIns="50800" rtlCol="0" anchor="ctr"/>
          <a:lstStyle/>
          <a:p>
            <a:pPr algn="ctr">
              <a:lnSpc>
                <a:spcPts val="2225"/>
              </a:lnSpc>
            </a:pPr>
            <a:endParaRPr/>
          </a:p>
        </p:txBody>
      </p:sp>
      <p:sp>
        <p:nvSpPr>
          <p:cNvPr id="43" name="TextBox 20">
            <a:extLst>
              <a:ext uri="{FF2B5EF4-FFF2-40B4-BE49-F238E27FC236}">
                <a16:creationId xmlns:a16="http://schemas.microsoft.com/office/drawing/2014/main" id="{28967F8B-77EB-E184-B72F-4D8BEE6A9527}"/>
              </a:ext>
            </a:extLst>
          </p:cNvPr>
          <p:cNvSpPr txBox="1"/>
          <p:nvPr/>
        </p:nvSpPr>
        <p:spPr>
          <a:xfrm>
            <a:off x="10485144" y="5850483"/>
            <a:ext cx="4754856" cy="436017"/>
          </a:xfrm>
          <a:prstGeom prst="rect">
            <a:avLst/>
          </a:prstGeom>
        </p:spPr>
        <p:txBody>
          <a:bodyPr lIns="0" tIns="0" rIns="0" bIns="0" rtlCol="0" anchor="t">
            <a:spAutoFit/>
          </a:bodyPr>
          <a:lstStyle/>
          <a:p>
            <a:pPr algn="ctr">
              <a:lnSpc>
                <a:spcPts val="3179"/>
              </a:lnSpc>
            </a:pPr>
            <a:r>
              <a:rPr lang="en-US" sz="4000" spc="29">
                <a:solidFill>
                  <a:schemeClr val="bg1"/>
                </a:solidFill>
                <a:latin typeface="Montserrat Semi-Bold" panose="020B0604020202020204" charset="0"/>
              </a:rPr>
              <a:t>DC + </a:t>
            </a:r>
            <a:r>
              <a:rPr lang="en-US" sz="4000" spc="29" err="1">
                <a:solidFill>
                  <a:schemeClr val="bg1"/>
                </a:solidFill>
                <a:latin typeface="Montserrat Semi-Bold" panose="020B0604020202020204" charset="0"/>
              </a:rPr>
              <a:t>JoySticks</a:t>
            </a:r>
            <a:endParaRPr lang="en-US" sz="4000" spc="29">
              <a:solidFill>
                <a:schemeClr val="bg1"/>
              </a:solidFill>
              <a:latin typeface="Montserrat Semi-Bold" panose="020B0604020202020204" charset="0"/>
            </a:endParaRPr>
          </a:p>
        </p:txBody>
      </p:sp>
    </p:spTree>
    <p:extLst>
      <p:ext uri="{BB962C8B-B14F-4D97-AF65-F5344CB8AC3E}">
        <p14:creationId xmlns:p14="http://schemas.microsoft.com/office/powerpoint/2010/main" val="3654062699"/>
      </p:ext>
    </p:extLst>
  </p:cSld>
  <p:clrMapOvr>
    <a:masterClrMapping/>
  </p:clrMapOvr>
  <p:transition spd="slow">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950391" y="717798"/>
            <a:ext cx="8429724" cy="1904177"/>
          </a:xfrm>
          <a:custGeom>
            <a:avLst/>
            <a:gdLst/>
            <a:ahLst/>
            <a:cxnLst/>
            <a:rect l="l" t="t" r="r" b="b"/>
            <a:pathLst>
              <a:path w="2321116" h="524313">
                <a:moveTo>
                  <a:pt x="2321116" y="262157"/>
                </a:moveTo>
                <a:lnTo>
                  <a:pt x="2117916" y="524313"/>
                </a:lnTo>
                <a:lnTo>
                  <a:pt x="203200" y="524313"/>
                </a:lnTo>
                <a:lnTo>
                  <a:pt x="0" y="262157"/>
                </a:lnTo>
                <a:lnTo>
                  <a:pt x="203200" y="0"/>
                </a:lnTo>
                <a:lnTo>
                  <a:pt x="2117916" y="0"/>
                </a:lnTo>
                <a:lnTo>
                  <a:pt x="2321116" y="262157"/>
                </a:lnTo>
                <a:close/>
              </a:path>
            </a:pathLst>
          </a:custGeom>
          <a:solidFill>
            <a:srgbClr val="1E4844"/>
          </a:solidFill>
        </p:spPr>
        <p:txBody>
          <a:bodyPr/>
          <a:lstStyle/>
          <a:p>
            <a:endParaRPr lang="en-US"/>
          </a:p>
        </p:txBody>
      </p:sp>
      <p:sp>
        <p:nvSpPr>
          <p:cNvPr id="9" name="Freeform 9"/>
          <p:cNvSpPr/>
          <p:nvPr/>
        </p:nvSpPr>
        <p:spPr>
          <a:xfrm>
            <a:off x="-1638300" y="717798"/>
            <a:ext cx="2929032" cy="957342"/>
          </a:xfrm>
          <a:custGeom>
            <a:avLst/>
            <a:gdLst/>
            <a:ahLst/>
            <a:cxnLst/>
            <a:rect l="l" t="t" r="r" b="b"/>
            <a:pathLst>
              <a:path w="841248" h="274958">
                <a:moveTo>
                  <a:pt x="203200" y="0"/>
                </a:moveTo>
                <a:lnTo>
                  <a:pt x="841248" y="0"/>
                </a:lnTo>
                <a:lnTo>
                  <a:pt x="638048" y="274958"/>
                </a:lnTo>
                <a:lnTo>
                  <a:pt x="0" y="274958"/>
                </a:lnTo>
                <a:lnTo>
                  <a:pt x="203200" y="0"/>
                </a:lnTo>
                <a:close/>
              </a:path>
            </a:pathLst>
          </a:custGeom>
          <a:solidFill>
            <a:srgbClr val="1E4844"/>
          </a:solidFill>
        </p:spPr>
        <p:txBody>
          <a:bodyPr/>
          <a:lstStyle/>
          <a:p>
            <a:endParaRPr lang="en-US"/>
          </a:p>
        </p:txBody>
      </p:sp>
      <p:sp>
        <p:nvSpPr>
          <p:cNvPr id="12" name="Freeform 12"/>
          <p:cNvSpPr/>
          <p:nvPr/>
        </p:nvSpPr>
        <p:spPr>
          <a:xfrm>
            <a:off x="9036416" y="1697541"/>
            <a:ext cx="10649923" cy="965367"/>
          </a:xfrm>
          <a:custGeom>
            <a:avLst/>
            <a:gdLst/>
            <a:ahLst/>
            <a:cxnLst/>
            <a:rect l="l" t="t" r="r" b="b"/>
            <a:pathLst>
              <a:path w="3033340" h="274958">
                <a:moveTo>
                  <a:pt x="203200" y="0"/>
                </a:moveTo>
                <a:lnTo>
                  <a:pt x="3033340" y="0"/>
                </a:lnTo>
                <a:lnTo>
                  <a:pt x="2830140" y="274958"/>
                </a:lnTo>
                <a:lnTo>
                  <a:pt x="0" y="274958"/>
                </a:lnTo>
                <a:lnTo>
                  <a:pt x="203200" y="0"/>
                </a:lnTo>
                <a:close/>
              </a:path>
            </a:pathLst>
          </a:custGeom>
          <a:solidFill>
            <a:srgbClr val="1E4844"/>
          </a:solidFill>
        </p:spPr>
        <p:txBody>
          <a:bodyPr/>
          <a:lstStyle/>
          <a:p>
            <a:endParaRPr lang="en-US"/>
          </a:p>
        </p:txBody>
      </p:sp>
      <p:grpSp>
        <p:nvGrpSpPr>
          <p:cNvPr id="14" name="Group 14"/>
          <p:cNvGrpSpPr/>
          <p:nvPr/>
        </p:nvGrpSpPr>
        <p:grpSpPr>
          <a:xfrm>
            <a:off x="-202342" y="9986576"/>
            <a:ext cx="18692683" cy="657997"/>
            <a:chOff x="0" y="0"/>
            <a:chExt cx="4923176" cy="173300"/>
          </a:xfrm>
          <a:solidFill>
            <a:srgbClr val="1E4844"/>
          </a:solidFill>
        </p:grpSpPr>
        <p:sp>
          <p:nvSpPr>
            <p:cNvPr id="15" name="Freeform 15"/>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6" name="TextBox 16"/>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28" name="TextBox 28"/>
          <p:cNvSpPr txBox="1"/>
          <p:nvPr/>
        </p:nvSpPr>
        <p:spPr>
          <a:xfrm>
            <a:off x="1992398" y="1155537"/>
            <a:ext cx="6345710" cy="1028700"/>
          </a:xfrm>
          <a:prstGeom prst="rect">
            <a:avLst/>
          </a:prstGeom>
          <a:solidFill>
            <a:srgbClr val="1E4844"/>
          </a:solidFill>
        </p:spPr>
        <p:txBody>
          <a:bodyPr lIns="0" tIns="0" rIns="0" bIns="0" rtlCol="0" anchor="t">
            <a:spAutoFit/>
          </a:bodyPr>
          <a:lstStyle/>
          <a:p>
            <a:pPr algn="ctr">
              <a:lnSpc>
                <a:spcPts val="8160"/>
              </a:lnSpc>
            </a:pPr>
            <a:r>
              <a:rPr lang="en-US" sz="6800">
                <a:solidFill>
                  <a:srgbClr val="FFFFFF"/>
                </a:solidFill>
                <a:latin typeface="Montserrat Semi-Bold"/>
              </a:rPr>
              <a:t>THỰC HÀNH</a:t>
            </a:r>
          </a:p>
        </p:txBody>
      </p:sp>
      <p:sp>
        <p:nvSpPr>
          <p:cNvPr id="4" name="TextBox 16">
            <a:extLst>
              <a:ext uri="{FF2B5EF4-FFF2-40B4-BE49-F238E27FC236}">
                <a16:creationId xmlns:a16="http://schemas.microsoft.com/office/drawing/2014/main" id="{25B73F4C-92E4-CC36-0806-FEFA7CE3B535}"/>
              </a:ext>
            </a:extLst>
          </p:cNvPr>
          <p:cNvSpPr txBox="1"/>
          <p:nvPr/>
        </p:nvSpPr>
        <p:spPr>
          <a:xfrm>
            <a:off x="3612352" y="5109481"/>
            <a:ext cx="4717780" cy="1634219"/>
          </a:xfrm>
          <a:prstGeom prst="rect">
            <a:avLst/>
          </a:prstGeom>
        </p:spPr>
        <p:txBody>
          <a:bodyPr lIns="50800" tIns="50800" rIns="50800" bIns="50800" rtlCol="0" anchor="ctr"/>
          <a:lstStyle/>
          <a:p>
            <a:pPr algn="ctr">
              <a:lnSpc>
                <a:spcPts val="2225"/>
              </a:lnSpc>
            </a:pPr>
            <a:endParaRPr/>
          </a:p>
        </p:txBody>
      </p:sp>
      <p:sp>
        <p:nvSpPr>
          <p:cNvPr id="10" name="TextBox 20">
            <a:extLst>
              <a:ext uri="{FF2B5EF4-FFF2-40B4-BE49-F238E27FC236}">
                <a16:creationId xmlns:a16="http://schemas.microsoft.com/office/drawing/2014/main" id="{143C7EBA-FF98-AD27-7208-B04967BC196B}"/>
              </a:ext>
            </a:extLst>
          </p:cNvPr>
          <p:cNvSpPr txBox="1"/>
          <p:nvPr/>
        </p:nvSpPr>
        <p:spPr>
          <a:xfrm>
            <a:off x="3593814" y="5850483"/>
            <a:ext cx="4754856" cy="436017"/>
          </a:xfrm>
          <a:prstGeom prst="rect">
            <a:avLst/>
          </a:prstGeom>
        </p:spPr>
        <p:txBody>
          <a:bodyPr lIns="0" tIns="0" rIns="0" bIns="0" rtlCol="0" anchor="t">
            <a:spAutoFit/>
          </a:bodyPr>
          <a:lstStyle/>
          <a:p>
            <a:pPr algn="ctr">
              <a:lnSpc>
                <a:spcPts val="3179"/>
              </a:lnSpc>
            </a:pPr>
            <a:r>
              <a:rPr lang="en-US" sz="4000" spc="29">
                <a:solidFill>
                  <a:schemeClr val="bg1"/>
                </a:solidFill>
                <a:latin typeface="Montserrat Semi-Bold" panose="020B0604020202020204" charset="0"/>
              </a:rPr>
              <a:t>DC</a:t>
            </a:r>
            <a:endParaRPr lang="en-US" sz="2999" spc="29">
              <a:solidFill>
                <a:schemeClr val="bg1"/>
              </a:solidFill>
              <a:latin typeface="Montserrat Semi-Bold" panose="020B0604020202020204" charset="0"/>
            </a:endParaRPr>
          </a:p>
        </p:txBody>
      </p:sp>
      <p:sp>
        <p:nvSpPr>
          <p:cNvPr id="41" name="TextBox 16">
            <a:extLst>
              <a:ext uri="{FF2B5EF4-FFF2-40B4-BE49-F238E27FC236}">
                <a16:creationId xmlns:a16="http://schemas.microsoft.com/office/drawing/2014/main" id="{E99379E0-4802-84CA-036B-D371950E888C}"/>
              </a:ext>
            </a:extLst>
          </p:cNvPr>
          <p:cNvSpPr txBox="1"/>
          <p:nvPr/>
        </p:nvSpPr>
        <p:spPr>
          <a:xfrm>
            <a:off x="10394152" y="5033373"/>
            <a:ext cx="4717780" cy="1634219"/>
          </a:xfrm>
          <a:prstGeom prst="rect">
            <a:avLst/>
          </a:prstGeom>
        </p:spPr>
        <p:txBody>
          <a:bodyPr lIns="50800" tIns="50800" rIns="50800" bIns="50800" rtlCol="0" anchor="ctr"/>
          <a:lstStyle/>
          <a:p>
            <a:pPr algn="ctr">
              <a:lnSpc>
                <a:spcPts val="2225"/>
              </a:lnSpc>
            </a:pPr>
            <a:endParaRPr/>
          </a:p>
        </p:txBody>
      </p:sp>
      <p:sp>
        <p:nvSpPr>
          <p:cNvPr id="5" name="TextBox 21">
            <a:extLst>
              <a:ext uri="{FF2B5EF4-FFF2-40B4-BE49-F238E27FC236}">
                <a16:creationId xmlns:a16="http://schemas.microsoft.com/office/drawing/2014/main" id="{DDFF2E70-04DC-5017-1D20-4FB1EB394B1A}"/>
              </a:ext>
            </a:extLst>
          </p:cNvPr>
          <p:cNvSpPr txBox="1"/>
          <p:nvPr/>
        </p:nvSpPr>
        <p:spPr>
          <a:xfrm>
            <a:off x="1219200" y="3087988"/>
            <a:ext cx="7653586" cy="721326"/>
          </a:xfrm>
          <a:prstGeom prst="rect">
            <a:avLst/>
          </a:prstGeom>
        </p:spPr>
        <p:txBody>
          <a:bodyPr lIns="0" tIns="0" rIns="0" bIns="0" rtlCol="0" anchor="t">
            <a:spAutoFit/>
          </a:bodyPr>
          <a:lstStyle/>
          <a:p>
            <a:pPr>
              <a:lnSpc>
                <a:spcPts val="6079"/>
              </a:lnSpc>
            </a:pPr>
            <a:r>
              <a:rPr lang="en-US" sz="3799" spc="37">
                <a:solidFill>
                  <a:srgbClr val="000000"/>
                </a:solidFill>
                <a:latin typeface="Montserrat Semi-Bold"/>
              </a:rPr>
              <a:t>Linh </a:t>
            </a:r>
            <a:r>
              <a:rPr lang="en-US" sz="3799" spc="37" err="1">
                <a:solidFill>
                  <a:srgbClr val="000000"/>
                </a:solidFill>
                <a:latin typeface="Montserrat Semi-Bold"/>
              </a:rPr>
              <a:t>kiện</a:t>
            </a:r>
            <a:endParaRPr lang="en-US" sz="3799" spc="37">
              <a:solidFill>
                <a:srgbClr val="000000"/>
              </a:solidFill>
              <a:latin typeface="Montserrat Semi-Bold"/>
            </a:endParaRPr>
          </a:p>
        </p:txBody>
      </p:sp>
      <p:sp>
        <p:nvSpPr>
          <p:cNvPr id="7" name="AutoShape 22">
            <a:extLst>
              <a:ext uri="{FF2B5EF4-FFF2-40B4-BE49-F238E27FC236}">
                <a16:creationId xmlns:a16="http://schemas.microsoft.com/office/drawing/2014/main" id="{C30995BD-FA64-5A6A-7C9B-B5B45C58CEA0}"/>
              </a:ext>
            </a:extLst>
          </p:cNvPr>
          <p:cNvSpPr/>
          <p:nvPr/>
        </p:nvSpPr>
        <p:spPr>
          <a:xfrm>
            <a:off x="1219200" y="4023359"/>
            <a:ext cx="2514600" cy="0"/>
          </a:xfrm>
          <a:prstGeom prst="line">
            <a:avLst/>
          </a:prstGeom>
          <a:ln w="95250" cap="flat">
            <a:solidFill>
              <a:srgbClr val="1E4844"/>
            </a:solidFill>
            <a:prstDash val="solid"/>
            <a:headEnd type="none" w="sm" len="sm"/>
            <a:tailEnd type="none" w="sm" len="sm"/>
          </a:ln>
        </p:spPr>
        <p:txBody>
          <a:bodyPr/>
          <a:lstStyle/>
          <a:p>
            <a:endParaRPr lang="en-US"/>
          </a:p>
        </p:txBody>
      </p:sp>
      <p:sp>
        <p:nvSpPr>
          <p:cNvPr id="8" name="TextBox 19">
            <a:extLst>
              <a:ext uri="{FF2B5EF4-FFF2-40B4-BE49-F238E27FC236}">
                <a16:creationId xmlns:a16="http://schemas.microsoft.com/office/drawing/2014/main" id="{FB2CEE04-CBF2-118A-2BB8-AFE8CC8EC0CE}"/>
              </a:ext>
            </a:extLst>
          </p:cNvPr>
          <p:cNvSpPr txBox="1"/>
          <p:nvPr/>
        </p:nvSpPr>
        <p:spPr>
          <a:xfrm>
            <a:off x="1254965" y="4228091"/>
            <a:ext cx="8160915" cy="5206554"/>
          </a:xfrm>
          <a:prstGeom prst="rect">
            <a:avLst/>
          </a:prstGeom>
        </p:spPr>
        <p:txBody>
          <a:bodyPr wrap="square" lIns="0" tIns="0" rIns="0" bIns="0" rtlCol="0" anchor="t">
            <a:spAutoFit/>
          </a:bodyPr>
          <a:lstStyle/>
          <a:p>
            <a:pPr marL="457200" indent="-457200">
              <a:lnSpc>
                <a:spcPct val="250000"/>
              </a:lnSpc>
              <a:buFont typeface="Wingdings" panose="05000000000000000000" pitchFamily="2" charset="2"/>
              <a:buChar char="ü"/>
            </a:pP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cơ</a:t>
            </a:r>
            <a:r>
              <a:rPr lang="en-US" sz="2800">
                <a:solidFill>
                  <a:srgbClr val="000000"/>
                </a:solidFill>
                <a:latin typeface="Roboto"/>
              </a:rPr>
              <a:t> DC</a:t>
            </a:r>
          </a:p>
          <a:p>
            <a:pPr marL="457200" indent="-457200">
              <a:lnSpc>
                <a:spcPct val="250000"/>
              </a:lnSpc>
              <a:buFont typeface="Wingdings" panose="05000000000000000000" pitchFamily="2" charset="2"/>
              <a:buChar char="ü"/>
            </a:pPr>
            <a:r>
              <a:rPr lang="en-US" sz="2800">
                <a:solidFill>
                  <a:srgbClr val="000000"/>
                </a:solidFill>
                <a:latin typeface="Roboto"/>
              </a:rPr>
              <a:t>IC L298N</a:t>
            </a:r>
          </a:p>
          <a:p>
            <a:pPr marL="457200" indent="-457200">
              <a:lnSpc>
                <a:spcPct val="250000"/>
              </a:lnSpc>
              <a:buFont typeface="Wingdings" panose="05000000000000000000" pitchFamily="2" charset="2"/>
              <a:buChar char="ü"/>
            </a:pPr>
            <a:r>
              <a:rPr lang="en-US" sz="2800">
                <a:solidFill>
                  <a:srgbClr val="000000"/>
                </a:solidFill>
                <a:latin typeface="Roboto"/>
              </a:rPr>
              <a:t>Adapter 12V + jack </a:t>
            </a:r>
            <a:r>
              <a:rPr lang="en-US" sz="2800" err="1">
                <a:solidFill>
                  <a:srgbClr val="000000"/>
                </a:solidFill>
                <a:latin typeface="Roboto"/>
              </a:rPr>
              <a:t>nối</a:t>
            </a:r>
            <a:r>
              <a:rPr lang="en-US" sz="2800">
                <a:solidFill>
                  <a:srgbClr val="000000"/>
                </a:solidFill>
                <a:latin typeface="Roboto"/>
              </a:rPr>
              <a:t> </a:t>
            </a:r>
            <a:r>
              <a:rPr lang="en-US" sz="2800" err="1">
                <a:solidFill>
                  <a:srgbClr val="000000"/>
                </a:solidFill>
                <a:latin typeface="Roboto"/>
              </a:rPr>
              <a:t>nguồn</a:t>
            </a:r>
            <a:r>
              <a:rPr lang="en-US" sz="2800">
                <a:solidFill>
                  <a:srgbClr val="000000"/>
                </a:solidFill>
                <a:latin typeface="Roboto"/>
              </a:rPr>
              <a:t> DC (</a:t>
            </a:r>
            <a:r>
              <a:rPr lang="en-US" sz="2800" err="1">
                <a:solidFill>
                  <a:srgbClr val="000000"/>
                </a:solidFill>
                <a:latin typeface="Roboto"/>
              </a:rPr>
              <a:t>hoặc</a:t>
            </a:r>
            <a:r>
              <a:rPr lang="en-US" sz="2800">
                <a:solidFill>
                  <a:srgbClr val="000000"/>
                </a:solidFill>
                <a:latin typeface="Roboto"/>
              </a:rPr>
              <a:t> pin)</a:t>
            </a:r>
          </a:p>
          <a:p>
            <a:pPr marL="457200" indent="-457200">
              <a:lnSpc>
                <a:spcPct val="250000"/>
              </a:lnSpc>
              <a:buFont typeface="Wingdings" panose="05000000000000000000" pitchFamily="2" charset="2"/>
              <a:buChar char="ü"/>
            </a:pPr>
            <a:r>
              <a:rPr lang="en-US" sz="2800">
                <a:solidFill>
                  <a:srgbClr val="000000"/>
                </a:solidFill>
                <a:latin typeface="Roboto"/>
              </a:rPr>
              <a:t>Arduino Uno</a:t>
            </a:r>
          </a:p>
          <a:p>
            <a:pPr marL="457200" indent="-457200">
              <a:lnSpc>
                <a:spcPct val="250000"/>
              </a:lnSpc>
              <a:buFont typeface="Wingdings" panose="05000000000000000000" pitchFamily="2" charset="2"/>
              <a:buChar char="ü"/>
            </a:pPr>
            <a:r>
              <a:rPr lang="en-US" sz="2800" err="1">
                <a:solidFill>
                  <a:srgbClr val="000000"/>
                </a:solidFill>
                <a:latin typeface="Roboto"/>
              </a:rPr>
              <a:t>Các</a:t>
            </a:r>
            <a:r>
              <a:rPr lang="en-US" sz="2800">
                <a:solidFill>
                  <a:srgbClr val="000000"/>
                </a:solidFill>
                <a:latin typeface="Roboto"/>
              </a:rPr>
              <a:t> </a:t>
            </a:r>
            <a:r>
              <a:rPr lang="en-US" sz="2800" err="1">
                <a:solidFill>
                  <a:srgbClr val="000000"/>
                </a:solidFill>
                <a:latin typeface="Roboto"/>
              </a:rPr>
              <a:t>cảm</a:t>
            </a:r>
            <a:r>
              <a:rPr lang="en-US" sz="2800">
                <a:solidFill>
                  <a:srgbClr val="000000"/>
                </a:solidFill>
                <a:latin typeface="Roboto"/>
              </a:rPr>
              <a:t> </a:t>
            </a:r>
            <a:r>
              <a:rPr lang="en-US" sz="2800" err="1">
                <a:solidFill>
                  <a:srgbClr val="000000"/>
                </a:solidFill>
                <a:latin typeface="Roboto"/>
              </a:rPr>
              <a:t>biến</a:t>
            </a:r>
            <a:r>
              <a:rPr lang="en-US" sz="2800">
                <a:solidFill>
                  <a:srgbClr val="000000"/>
                </a:solidFill>
                <a:latin typeface="Roboto"/>
              </a:rPr>
              <a:t> + </a:t>
            </a:r>
            <a:r>
              <a:rPr lang="en-US" sz="2800" err="1">
                <a:solidFill>
                  <a:srgbClr val="000000"/>
                </a:solidFill>
                <a:latin typeface="Roboto"/>
              </a:rPr>
              <a:t>dây</a:t>
            </a:r>
            <a:r>
              <a:rPr lang="en-US" sz="2800">
                <a:solidFill>
                  <a:srgbClr val="000000"/>
                </a:solidFill>
                <a:latin typeface="Roboto"/>
              </a:rPr>
              <a:t> </a:t>
            </a:r>
            <a:r>
              <a:rPr lang="en-US" sz="2800" err="1">
                <a:solidFill>
                  <a:srgbClr val="000000"/>
                </a:solidFill>
                <a:latin typeface="Roboto"/>
              </a:rPr>
              <a:t>nối</a:t>
            </a:r>
            <a:r>
              <a:rPr lang="en-US" sz="2800">
                <a:solidFill>
                  <a:srgbClr val="000000"/>
                </a:solidFill>
                <a:latin typeface="Roboto"/>
              </a:rPr>
              <a:t> </a:t>
            </a:r>
          </a:p>
        </p:txBody>
      </p:sp>
      <p:grpSp>
        <p:nvGrpSpPr>
          <p:cNvPr id="13" name="Group 2">
            <a:extLst>
              <a:ext uri="{FF2B5EF4-FFF2-40B4-BE49-F238E27FC236}">
                <a16:creationId xmlns:a16="http://schemas.microsoft.com/office/drawing/2014/main" id="{C2DC3CBC-1982-30BF-9D46-26CD42D94452}"/>
              </a:ext>
            </a:extLst>
          </p:cNvPr>
          <p:cNvGrpSpPr/>
          <p:nvPr/>
        </p:nvGrpSpPr>
        <p:grpSpPr>
          <a:xfrm>
            <a:off x="9905043" y="2123344"/>
            <a:ext cx="7773357" cy="8468457"/>
            <a:chOff x="0" y="0"/>
            <a:chExt cx="2047304" cy="2230376"/>
          </a:xfrm>
          <a:solidFill>
            <a:srgbClr val="1E4844"/>
          </a:solidFill>
        </p:grpSpPr>
        <p:sp>
          <p:nvSpPr>
            <p:cNvPr id="17" name="Freeform 3">
              <a:extLst>
                <a:ext uri="{FF2B5EF4-FFF2-40B4-BE49-F238E27FC236}">
                  <a16:creationId xmlns:a16="http://schemas.microsoft.com/office/drawing/2014/main" id="{7B4710AC-01E6-A7A0-B052-11EF8AFD7537}"/>
                </a:ext>
              </a:extLst>
            </p:cNvPr>
            <p:cNvSpPr/>
            <p:nvPr/>
          </p:nvSpPr>
          <p:spPr>
            <a:xfrm>
              <a:off x="0" y="0"/>
              <a:ext cx="2047304" cy="2230375"/>
            </a:xfrm>
            <a:custGeom>
              <a:avLst/>
              <a:gdLst/>
              <a:ahLst/>
              <a:cxnLst/>
              <a:rect l="l" t="t" r="r" b="b"/>
              <a:pathLst>
                <a:path w="2047304" h="2230375">
                  <a:moveTo>
                    <a:pt x="0" y="0"/>
                  </a:moveTo>
                  <a:lnTo>
                    <a:pt x="2047304" y="0"/>
                  </a:lnTo>
                  <a:lnTo>
                    <a:pt x="2047304" y="2230375"/>
                  </a:lnTo>
                  <a:lnTo>
                    <a:pt x="0" y="2230375"/>
                  </a:lnTo>
                  <a:close/>
                </a:path>
              </a:pathLst>
            </a:custGeom>
            <a:grpFill/>
          </p:spPr>
          <p:txBody>
            <a:bodyPr/>
            <a:lstStyle/>
            <a:p>
              <a:endParaRPr lang="en-US"/>
            </a:p>
          </p:txBody>
        </p:sp>
        <p:sp>
          <p:nvSpPr>
            <p:cNvPr id="18" name="TextBox 4">
              <a:extLst>
                <a:ext uri="{FF2B5EF4-FFF2-40B4-BE49-F238E27FC236}">
                  <a16:creationId xmlns:a16="http://schemas.microsoft.com/office/drawing/2014/main" id="{05116B5C-0143-76F1-E9A8-8ECD7FE0EB14}"/>
                </a:ext>
              </a:extLst>
            </p:cNvPr>
            <p:cNvSpPr txBox="1"/>
            <p:nvPr/>
          </p:nvSpPr>
          <p:spPr>
            <a:xfrm>
              <a:off x="0" y="-19050"/>
              <a:ext cx="2047304" cy="2249426"/>
            </a:xfrm>
            <a:prstGeom prst="rect">
              <a:avLst/>
            </a:prstGeom>
            <a:grpFill/>
          </p:spPr>
          <p:txBody>
            <a:bodyPr lIns="50800" tIns="50800" rIns="50800" bIns="50800" rtlCol="0" anchor="ctr"/>
            <a:lstStyle/>
            <a:p>
              <a:pPr algn="ctr">
                <a:lnSpc>
                  <a:spcPts val="2225"/>
                </a:lnSpc>
              </a:pPr>
              <a:endParaRPr/>
            </a:p>
          </p:txBody>
        </p:sp>
      </p:grpSp>
      <p:pic>
        <p:nvPicPr>
          <p:cNvPr id="11" name="Picture 10">
            <a:extLst>
              <a:ext uri="{FF2B5EF4-FFF2-40B4-BE49-F238E27FC236}">
                <a16:creationId xmlns:a16="http://schemas.microsoft.com/office/drawing/2014/main" id="{303202F1-7824-EEFE-1DE3-588E250E95CB}"/>
              </a:ext>
            </a:extLst>
          </p:cNvPr>
          <p:cNvPicPr>
            <a:picLocks noChangeAspect="1"/>
          </p:cNvPicPr>
          <p:nvPr/>
        </p:nvPicPr>
        <p:blipFill>
          <a:blip r:embed="rId2"/>
          <a:stretch>
            <a:fillRect/>
          </a:stretch>
        </p:blipFill>
        <p:spPr>
          <a:xfrm rot="5400000">
            <a:off x="10909276" y="3354591"/>
            <a:ext cx="5863817" cy="5863817"/>
          </a:xfrm>
          <a:prstGeom prst="rect">
            <a:avLst/>
          </a:prstGeom>
        </p:spPr>
      </p:pic>
    </p:spTree>
    <p:extLst>
      <p:ext uri="{BB962C8B-B14F-4D97-AF65-F5344CB8AC3E}">
        <p14:creationId xmlns:p14="http://schemas.microsoft.com/office/powerpoint/2010/main" val="2685074711"/>
      </p:ext>
    </p:extLst>
  </p:cSld>
  <p:clrMapOvr>
    <a:masterClrMapping/>
  </p:clrMapOvr>
  <p:transition spd="slow">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ircuit board with wires connected to it&#10;&#10;Description automatically generated">
            <a:extLst>
              <a:ext uri="{FF2B5EF4-FFF2-40B4-BE49-F238E27FC236}">
                <a16:creationId xmlns:a16="http://schemas.microsoft.com/office/drawing/2014/main" id="{68200A2C-3E55-A570-61AA-35AC744F716A}"/>
              </a:ext>
            </a:extLst>
          </p:cNvPr>
          <p:cNvPicPr>
            <a:picLocks noChangeAspect="1"/>
          </p:cNvPicPr>
          <p:nvPr/>
        </p:nvPicPr>
        <p:blipFill rotWithShape="1">
          <a:blip r:embed="rId2">
            <a:extLst>
              <a:ext uri="{28A0092B-C50C-407E-A947-70E740481C1C}">
                <a14:useLocalDpi xmlns:a14="http://schemas.microsoft.com/office/drawing/2010/main" val="0"/>
              </a:ext>
            </a:extLst>
          </a:blip>
          <a:srcRect b="5692"/>
          <a:stretch/>
        </p:blipFill>
        <p:spPr>
          <a:xfrm>
            <a:off x="10149104" y="1769272"/>
            <a:ext cx="7991548" cy="7536653"/>
          </a:xfrm>
          <a:prstGeom prst="rect">
            <a:avLst/>
          </a:prstGeom>
        </p:spPr>
      </p:pic>
      <p:grpSp>
        <p:nvGrpSpPr>
          <p:cNvPr id="2" name="Group 2"/>
          <p:cNvGrpSpPr/>
          <p:nvPr/>
        </p:nvGrpSpPr>
        <p:grpSpPr>
          <a:xfrm>
            <a:off x="-202342" y="9986576"/>
            <a:ext cx="10346209" cy="657997"/>
            <a:chOff x="0" y="0"/>
            <a:chExt cx="2724928" cy="173300"/>
          </a:xfrm>
          <a:solidFill>
            <a:srgbClr val="1E4844"/>
          </a:solidFill>
        </p:grpSpPr>
        <p:sp>
          <p:nvSpPr>
            <p:cNvPr id="3" name="Freeform 3"/>
            <p:cNvSpPr/>
            <p:nvPr/>
          </p:nvSpPr>
          <p:spPr>
            <a:xfrm>
              <a:off x="0" y="0"/>
              <a:ext cx="2724927" cy="173300"/>
            </a:xfrm>
            <a:custGeom>
              <a:avLst/>
              <a:gdLst/>
              <a:ahLst/>
              <a:cxnLst/>
              <a:rect l="l" t="t" r="r" b="b"/>
              <a:pathLst>
                <a:path w="2724927" h="173300">
                  <a:moveTo>
                    <a:pt x="0" y="0"/>
                  </a:moveTo>
                  <a:lnTo>
                    <a:pt x="2724927" y="0"/>
                  </a:lnTo>
                  <a:lnTo>
                    <a:pt x="2724927" y="173300"/>
                  </a:lnTo>
                  <a:lnTo>
                    <a:pt x="0" y="173300"/>
                  </a:lnTo>
                  <a:close/>
                </a:path>
              </a:pathLst>
            </a:custGeom>
            <a:grpFill/>
          </p:spPr>
          <p:txBody>
            <a:bodyPr/>
            <a:lstStyle/>
            <a:p>
              <a:endParaRPr lang="en-US"/>
            </a:p>
          </p:txBody>
        </p:sp>
        <p:sp>
          <p:nvSpPr>
            <p:cNvPr id="4" name="TextBox 4"/>
            <p:cNvSpPr txBox="1"/>
            <p:nvPr/>
          </p:nvSpPr>
          <p:spPr>
            <a:xfrm>
              <a:off x="0" y="-19050"/>
              <a:ext cx="2724928" cy="192350"/>
            </a:xfrm>
            <a:prstGeom prst="rect">
              <a:avLst/>
            </a:prstGeom>
            <a:grpFill/>
          </p:spPr>
          <p:txBody>
            <a:bodyPr lIns="50800" tIns="50800" rIns="50800" bIns="50800" rtlCol="0" anchor="ctr"/>
            <a:lstStyle/>
            <a:p>
              <a:pPr algn="ctr">
                <a:lnSpc>
                  <a:spcPts val="2225"/>
                </a:lnSpc>
              </a:pPr>
              <a:endParaRPr/>
            </a:p>
          </p:txBody>
        </p:sp>
      </p:grpSp>
      <p:sp>
        <p:nvSpPr>
          <p:cNvPr id="6" name="Freeform 6"/>
          <p:cNvSpPr/>
          <p:nvPr/>
        </p:nvSpPr>
        <p:spPr>
          <a:xfrm>
            <a:off x="6017736" y="9305925"/>
            <a:ext cx="4867537" cy="2125020"/>
          </a:xfrm>
          <a:custGeom>
            <a:avLst/>
            <a:gdLst/>
            <a:ahLst/>
            <a:cxnLst/>
            <a:rect l="l" t="t" r="r" b="b"/>
            <a:pathLst>
              <a:path w="479424" h="209302">
                <a:moveTo>
                  <a:pt x="203200" y="0"/>
                </a:moveTo>
                <a:lnTo>
                  <a:pt x="479424" y="0"/>
                </a:lnTo>
                <a:lnTo>
                  <a:pt x="276224" y="209302"/>
                </a:lnTo>
                <a:lnTo>
                  <a:pt x="0" y="209302"/>
                </a:lnTo>
                <a:lnTo>
                  <a:pt x="203200" y="0"/>
                </a:lnTo>
                <a:close/>
              </a:path>
            </a:pathLst>
          </a:custGeom>
          <a:solidFill>
            <a:srgbClr val="1E4844"/>
          </a:solidFill>
        </p:spPr>
        <p:txBody>
          <a:bodyPr/>
          <a:lstStyle/>
          <a:p>
            <a:endParaRPr lang="en-US"/>
          </a:p>
        </p:txBody>
      </p:sp>
      <p:sp>
        <p:nvSpPr>
          <p:cNvPr id="11" name="Freeform 11"/>
          <p:cNvSpPr/>
          <p:nvPr/>
        </p:nvSpPr>
        <p:spPr>
          <a:xfrm>
            <a:off x="0" y="671555"/>
            <a:ext cx="11656404" cy="2125020"/>
          </a:xfrm>
          <a:custGeom>
            <a:avLst/>
            <a:gdLst/>
            <a:ahLst/>
            <a:cxnLst/>
            <a:rect l="l" t="t" r="r" b="b"/>
            <a:pathLst>
              <a:path w="1148088" h="209302">
                <a:moveTo>
                  <a:pt x="203200" y="0"/>
                </a:moveTo>
                <a:lnTo>
                  <a:pt x="1148088" y="0"/>
                </a:lnTo>
                <a:lnTo>
                  <a:pt x="944888" y="209302"/>
                </a:lnTo>
                <a:lnTo>
                  <a:pt x="0" y="209302"/>
                </a:lnTo>
                <a:lnTo>
                  <a:pt x="203200" y="0"/>
                </a:lnTo>
                <a:close/>
              </a:path>
            </a:pathLst>
          </a:custGeom>
          <a:solidFill>
            <a:srgbClr val="1E4844"/>
          </a:solidFill>
        </p:spPr>
        <p:txBody>
          <a:bodyPr/>
          <a:lstStyle/>
          <a:p>
            <a:endParaRPr lang="en-US"/>
          </a:p>
        </p:txBody>
      </p:sp>
      <p:sp>
        <p:nvSpPr>
          <p:cNvPr id="14" name="Freeform 14"/>
          <p:cNvSpPr/>
          <p:nvPr/>
        </p:nvSpPr>
        <p:spPr>
          <a:xfrm>
            <a:off x="8152040" y="-357145"/>
            <a:ext cx="5571172" cy="2125020"/>
          </a:xfrm>
          <a:custGeom>
            <a:avLst/>
            <a:gdLst/>
            <a:ahLst/>
            <a:cxnLst/>
            <a:rect l="l" t="t" r="r" b="b"/>
            <a:pathLst>
              <a:path w="548728" h="209302">
                <a:moveTo>
                  <a:pt x="203200" y="0"/>
                </a:moveTo>
                <a:lnTo>
                  <a:pt x="548728" y="0"/>
                </a:lnTo>
                <a:lnTo>
                  <a:pt x="345528" y="209302"/>
                </a:lnTo>
                <a:lnTo>
                  <a:pt x="0" y="209302"/>
                </a:lnTo>
                <a:lnTo>
                  <a:pt x="203200" y="0"/>
                </a:lnTo>
                <a:close/>
              </a:path>
            </a:pathLst>
          </a:custGeom>
          <a:solidFill>
            <a:srgbClr val="1E4844"/>
          </a:solidFill>
        </p:spPr>
        <p:txBody>
          <a:bodyPr/>
          <a:lstStyle/>
          <a:p>
            <a:endParaRPr lang="en-US"/>
          </a:p>
        </p:txBody>
      </p:sp>
      <p:grpSp>
        <p:nvGrpSpPr>
          <p:cNvPr id="16" name="Group 16"/>
          <p:cNvGrpSpPr/>
          <p:nvPr/>
        </p:nvGrpSpPr>
        <p:grpSpPr>
          <a:xfrm>
            <a:off x="9597081" y="1734065"/>
            <a:ext cx="546787" cy="8752188"/>
            <a:chOff x="0" y="0"/>
            <a:chExt cx="144010" cy="2305103"/>
          </a:xfrm>
          <a:solidFill>
            <a:srgbClr val="1E4844"/>
          </a:solidFill>
        </p:grpSpPr>
        <p:sp>
          <p:nvSpPr>
            <p:cNvPr id="17" name="Freeform 17"/>
            <p:cNvSpPr/>
            <p:nvPr/>
          </p:nvSpPr>
          <p:spPr>
            <a:xfrm>
              <a:off x="0" y="0"/>
              <a:ext cx="144010" cy="2305103"/>
            </a:xfrm>
            <a:custGeom>
              <a:avLst/>
              <a:gdLst/>
              <a:ahLst/>
              <a:cxnLst/>
              <a:rect l="l" t="t" r="r" b="b"/>
              <a:pathLst>
                <a:path w="144010" h="2305103">
                  <a:moveTo>
                    <a:pt x="0" y="0"/>
                  </a:moveTo>
                  <a:lnTo>
                    <a:pt x="144010" y="0"/>
                  </a:lnTo>
                  <a:lnTo>
                    <a:pt x="144010" y="2305103"/>
                  </a:lnTo>
                  <a:lnTo>
                    <a:pt x="0" y="2305103"/>
                  </a:lnTo>
                  <a:close/>
                </a:path>
              </a:pathLst>
            </a:custGeom>
            <a:grpFill/>
          </p:spPr>
          <p:txBody>
            <a:bodyPr/>
            <a:lstStyle/>
            <a:p>
              <a:endParaRPr lang="en-US"/>
            </a:p>
          </p:txBody>
        </p:sp>
        <p:sp>
          <p:nvSpPr>
            <p:cNvPr id="18" name="TextBox 18"/>
            <p:cNvSpPr txBox="1"/>
            <p:nvPr/>
          </p:nvSpPr>
          <p:spPr>
            <a:xfrm>
              <a:off x="0" y="-19050"/>
              <a:ext cx="144010" cy="2324153"/>
            </a:xfrm>
            <a:prstGeom prst="rect">
              <a:avLst/>
            </a:prstGeom>
            <a:grpFill/>
          </p:spPr>
          <p:txBody>
            <a:bodyPr lIns="50800" tIns="50800" rIns="50800" bIns="50800" rtlCol="0" anchor="ctr"/>
            <a:lstStyle/>
            <a:p>
              <a:pPr algn="ctr">
                <a:lnSpc>
                  <a:spcPts val="2225"/>
                </a:lnSpc>
              </a:pPr>
              <a:endParaRPr/>
            </a:p>
          </p:txBody>
        </p:sp>
      </p:grpSp>
      <p:sp>
        <p:nvSpPr>
          <p:cNvPr id="19" name="TextBox 19"/>
          <p:cNvSpPr txBox="1"/>
          <p:nvPr/>
        </p:nvSpPr>
        <p:spPr>
          <a:xfrm>
            <a:off x="1714758" y="1120810"/>
            <a:ext cx="7005628" cy="1160780"/>
          </a:xfrm>
          <a:prstGeom prst="rect">
            <a:avLst/>
          </a:prstGeom>
        </p:spPr>
        <p:txBody>
          <a:bodyPr lIns="0" tIns="0" rIns="0" bIns="0" rtlCol="0" anchor="t">
            <a:spAutoFit/>
          </a:bodyPr>
          <a:lstStyle/>
          <a:p>
            <a:pPr algn="ctr">
              <a:lnSpc>
                <a:spcPts val="9520"/>
              </a:lnSpc>
            </a:pPr>
            <a:r>
              <a:rPr lang="en-US" sz="6800">
                <a:solidFill>
                  <a:srgbClr val="FFFFFF"/>
                </a:solidFill>
                <a:latin typeface="Montserrat Semi-Bold"/>
              </a:rPr>
              <a:t>DC</a:t>
            </a:r>
          </a:p>
        </p:txBody>
      </p:sp>
      <p:graphicFrame>
        <p:nvGraphicFramePr>
          <p:cNvPr id="5" name="Table 4">
            <a:extLst>
              <a:ext uri="{FF2B5EF4-FFF2-40B4-BE49-F238E27FC236}">
                <a16:creationId xmlns:a16="http://schemas.microsoft.com/office/drawing/2014/main" id="{F4C07D3A-3D0B-1750-7663-23F48469B9D6}"/>
              </a:ext>
            </a:extLst>
          </p:cNvPr>
          <p:cNvGraphicFramePr>
            <a:graphicFrameLocks noGrp="1"/>
          </p:cNvGraphicFramePr>
          <p:nvPr>
            <p:extLst>
              <p:ext uri="{D42A27DB-BD31-4B8C-83A1-F6EECF244321}">
                <p14:modId xmlns:p14="http://schemas.microsoft.com/office/powerpoint/2010/main" val="4068448570"/>
              </p:ext>
            </p:extLst>
          </p:nvPr>
        </p:nvGraphicFramePr>
        <p:xfrm>
          <a:off x="944258" y="2933700"/>
          <a:ext cx="6980542" cy="6518795"/>
        </p:xfrm>
        <a:graphic>
          <a:graphicData uri="http://schemas.openxmlformats.org/drawingml/2006/table">
            <a:tbl>
              <a:tblPr firstRow="1" bandRow="1">
                <a:tableStyleId>{5940675A-B579-460E-94D1-54222C63F5DA}</a:tableStyleId>
              </a:tblPr>
              <a:tblGrid>
                <a:gridCol w="3490271">
                  <a:extLst>
                    <a:ext uri="{9D8B030D-6E8A-4147-A177-3AD203B41FA5}">
                      <a16:colId xmlns:a16="http://schemas.microsoft.com/office/drawing/2014/main" val="233269500"/>
                    </a:ext>
                  </a:extLst>
                </a:gridCol>
                <a:gridCol w="3490271">
                  <a:extLst>
                    <a:ext uri="{9D8B030D-6E8A-4147-A177-3AD203B41FA5}">
                      <a16:colId xmlns:a16="http://schemas.microsoft.com/office/drawing/2014/main" val="3788039852"/>
                    </a:ext>
                  </a:extLst>
                </a:gridCol>
              </a:tblGrid>
              <a:tr h="685800">
                <a:tc gridSpan="2">
                  <a:txBody>
                    <a:bodyPr/>
                    <a:lstStyle/>
                    <a:p>
                      <a:pPr algn="ctr"/>
                      <a:r>
                        <a:rPr lang="en-US" sz="2400" b="0">
                          <a:solidFill>
                            <a:schemeClr val="bg1"/>
                          </a:solidFill>
                          <a:latin typeface="Roboto Bold" panose="02000000000000000000" charset="0"/>
                          <a:ea typeface="Roboto Bold" panose="02000000000000000000" charset="0"/>
                          <a:cs typeface="Roboto" panose="02000000000000000000" pitchFamily="2" charset="0"/>
                        </a:rPr>
                        <a:t>L298N</a:t>
                      </a:r>
                    </a:p>
                  </a:txBody>
                  <a:tcPr anchor="ctr">
                    <a:solidFill>
                      <a:srgbClr val="1E4844"/>
                    </a:solidFill>
                  </a:tcPr>
                </a:tc>
                <a:tc hMerge="1">
                  <a:txBody>
                    <a:bodyPr/>
                    <a:lstStyle/>
                    <a:p>
                      <a:endParaRPr/>
                    </a:p>
                  </a:txBody>
                  <a:tcPr/>
                </a:tc>
                <a:extLst>
                  <a:ext uri="{0D108BD9-81ED-4DB2-BD59-A6C34878D82A}">
                    <a16:rowId xmlns:a16="http://schemas.microsoft.com/office/drawing/2014/main" val="44535415"/>
                  </a:ext>
                </a:extLst>
              </a:tr>
              <a:tr h="990600">
                <a:tc>
                  <a:txBody>
                    <a:bodyPr/>
                    <a:lstStyle/>
                    <a:p>
                      <a:r>
                        <a:rPr lang="en-US" sz="2400" b="1">
                          <a:latin typeface="Roboto" panose="02000000000000000000" pitchFamily="2" charset="0"/>
                          <a:ea typeface="Roboto" panose="02000000000000000000" pitchFamily="2" charset="0"/>
                          <a:cs typeface="Roboto" panose="02000000000000000000" pitchFamily="2" charset="0"/>
                        </a:rPr>
                        <a:t>GND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Roboto" panose="02000000000000000000" pitchFamily="2" charset="0"/>
                          <a:ea typeface="Roboto" panose="02000000000000000000" pitchFamily="2" charset="0"/>
                          <a:cs typeface="Roboto" panose="02000000000000000000" pitchFamily="2" charset="0"/>
                        </a:rPr>
                        <a:t>- </a:t>
                      </a:r>
                      <a:r>
                        <a:rPr lang="en-US" sz="2400" err="1">
                          <a:latin typeface="Roboto" panose="02000000000000000000" pitchFamily="2" charset="0"/>
                          <a:ea typeface="Roboto" panose="02000000000000000000" pitchFamily="2" charset="0"/>
                          <a:cs typeface="Roboto" panose="02000000000000000000" pitchFamily="2" charset="0"/>
                        </a:rPr>
                        <a:t>Chân</a:t>
                      </a:r>
                      <a:r>
                        <a:rPr lang="en-US" sz="2400">
                          <a:latin typeface="Roboto" panose="02000000000000000000" pitchFamily="2" charset="0"/>
                          <a:ea typeface="Roboto" panose="02000000000000000000" pitchFamily="2" charset="0"/>
                          <a:cs typeface="Roboto" panose="02000000000000000000" pitchFamily="2" charset="0"/>
                        </a:rPr>
                        <a:t> (–) </a:t>
                      </a:r>
                      <a:r>
                        <a:rPr lang="en-US" sz="2400" err="1">
                          <a:latin typeface="Roboto" panose="02000000000000000000" pitchFamily="2" charset="0"/>
                          <a:ea typeface="Roboto" panose="02000000000000000000" pitchFamily="2" charset="0"/>
                          <a:cs typeface="Roboto" panose="02000000000000000000" pitchFamily="2" charset="0"/>
                        </a:rPr>
                        <a:t>của</a:t>
                      </a:r>
                      <a:r>
                        <a:rPr lang="en-US" sz="2400">
                          <a:latin typeface="Roboto" panose="02000000000000000000" pitchFamily="2" charset="0"/>
                          <a:ea typeface="Roboto" panose="02000000000000000000" pitchFamily="2" charset="0"/>
                          <a:cs typeface="Roboto" panose="02000000000000000000" pitchFamily="2" charset="0"/>
                        </a:rPr>
                        <a:t> Adapter 12V</a:t>
                      </a:r>
                    </a:p>
                    <a:p>
                      <a:r>
                        <a:rPr lang="en-US" sz="2400">
                          <a:latin typeface="Roboto" panose="02000000000000000000" pitchFamily="2" charset="0"/>
                          <a:ea typeface="Roboto" panose="02000000000000000000" pitchFamily="2" charset="0"/>
                          <a:cs typeface="Roboto" panose="02000000000000000000" pitchFamily="2" charset="0"/>
                        </a:rPr>
                        <a:t>- GND </a:t>
                      </a:r>
                      <a:r>
                        <a:rPr lang="en-US" sz="2400" err="1">
                          <a:latin typeface="Roboto" panose="02000000000000000000" pitchFamily="2" charset="0"/>
                          <a:ea typeface="Roboto" panose="02000000000000000000" pitchFamily="2" charset="0"/>
                          <a:cs typeface="Roboto" panose="02000000000000000000" pitchFamily="2" charset="0"/>
                        </a:rPr>
                        <a:t>của</a:t>
                      </a:r>
                      <a:r>
                        <a:rPr lang="en-US" sz="2400">
                          <a:latin typeface="Roboto" panose="02000000000000000000" pitchFamily="2" charset="0"/>
                          <a:ea typeface="Roboto" panose="02000000000000000000" pitchFamily="2" charset="0"/>
                          <a:cs typeface="Roboto" panose="02000000000000000000" pitchFamily="2" charset="0"/>
                        </a:rPr>
                        <a:t> Arduino</a:t>
                      </a:r>
                    </a:p>
                  </a:txBody>
                  <a:tcPr anchor="ctr"/>
                </a:tc>
                <a:extLst>
                  <a:ext uri="{0D108BD9-81ED-4DB2-BD59-A6C34878D82A}">
                    <a16:rowId xmlns:a16="http://schemas.microsoft.com/office/drawing/2014/main" val="3954384628"/>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+12V</a:t>
                      </a:r>
                    </a:p>
                  </a:txBody>
                  <a:tcPr anchor="ctr"/>
                </a:tc>
                <a:tc>
                  <a:txBody>
                    <a:bodyPr/>
                    <a:lstStyle/>
                    <a:p>
                      <a:r>
                        <a:rPr lang="en-US" sz="2400" err="1">
                          <a:latin typeface="Roboto" panose="02000000000000000000" pitchFamily="2" charset="0"/>
                          <a:ea typeface="Roboto" panose="02000000000000000000" pitchFamily="2" charset="0"/>
                          <a:cs typeface="Roboto" panose="02000000000000000000" pitchFamily="2" charset="0"/>
                        </a:rPr>
                        <a:t>Chân</a:t>
                      </a:r>
                      <a:r>
                        <a:rPr lang="en-US" sz="2400">
                          <a:latin typeface="Roboto" panose="02000000000000000000" pitchFamily="2" charset="0"/>
                          <a:ea typeface="Roboto" panose="02000000000000000000" pitchFamily="2" charset="0"/>
                          <a:cs typeface="Roboto" panose="02000000000000000000" pitchFamily="2" charset="0"/>
                        </a:rPr>
                        <a:t> (+) </a:t>
                      </a:r>
                      <a:r>
                        <a:rPr lang="en-US" sz="2400" err="1">
                          <a:latin typeface="Roboto" panose="02000000000000000000" pitchFamily="2" charset="0"/>
                          <a:ea typeface="Roboto" panose="02000000000000000000" pitchFamily="2" charset="0"/>
                          <a:cs typeface="Roboto" panose="02000000000000000000" pitchFamily="2" charset="0"/>
                        </a:rPr>
                        <a:t>của</a:t>
                      </a:r>
                      <a:r>
                        <a:rPr lang="en-US" sz="2400">
                          <a:latin typeface="Roboto" panose="02000000000000000000" pitchFamily="2" charset="0"/>
                          <a:ea typeface="Roboto" panose="02000000000000000000" pitchFamily="2" charset="0"/>
                          <a:cs typeface="Roboto" panose="02000000000000000000" pitchFamily="2" charset="0"/>
                        </a:rPr>
                        <a:t> Adapter 12V</a:t>
                      </a:r>
                    </a:p>
                  </a:txBody>
                  <a:tcPr anchor="ctr"/>
                </a:tc>
                <a:extLst>
                  <a:ext uri="{0D108BD9-81ED-4DB2-BD59-A6C34878D82A}">
                    <a16:rowId xmlns:a16="http://schemas.microsoft.com/office/drawing/2014/main" val="387840892"/>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IN3</a:t>
                      </a:r>
                    </a:p>
                  </a:txBody>
                  <a:tcPr anchor="ctr"/>
                </a:tc>
                <a:tc>
                  <a:txBody>
                    <a:bodyPr/>
                    <a:lstStyle/>
                    <a:p>
                      <a:r>
                        <a:rPr lang="en-US" sz="2400">
                          <a:latin typeface="Roboto" panose="02000000000000000000" pitchFamily="2" charset="0"/>
                          <a:ea typeface="Roboto" panose="02000000000000000000" pitchFamily="2" charset="0"/>
                          <a:cs typeface="Roboto" panose="02000000000000000000" pitchFamily="2" charset="0"/>
                        </a:rPr>
                        <a:t>Digital 5</a:t>
                      </a:r>
                    </a:p>
                  </a:txBody>
                  <a:tcPr anchor="ctr"/>
                </a:tc>
                <a:extLst>
                  <a:ext uri="{0D108BD9-81ED-4DB2-BD59-A6C34878D82A}">
                    <a16:rowId xmlns:a16="http://schemas.microsoft.com/office/drawing/2014/main" val="1666160466"/>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IN4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Roboto" panose="02000000000000000000" pitchFamily="2" charset="0"/>
                          <a:ea typeface="Roboto" panose="02000000000000000000" pitchFamily="2" charset="0"/>
                          <a:cs typeface="Roboto" panose="02000000000000000000" pitchFamily="2" charset="0"/>
                        </a:rPr>
                        <a:t>Digital 4</a:t>
                      </a:r>
                    </a:p>
                  </a:txBody>
                  <a:tcPr anchor="ctr"/>
                </a:tc>
                <a:extLst>
                  <a:ext uri="{0D108BD9-81ED-4DB2-BD59-A6C34878D82A}">
                    <a16:rowId xmlns:a16="http://schemas.microsoft.com/office/drawing/2014/main" val="1426934736"/>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OUT3</a:t>
                      </a:r>
                    </a:p>
                  </a:txBody>
                  <a:tcPr anchor="ctr"/>
                </a:tc>
                <a:tc>
                  <a:txBody>
                    <a:bodyPr/>
                    <a:lstStyle/>
                    <a:p>
                      <a:r>
                        <a:rPr lang="en-US" sz="2400">
                          <a:latin typeface="Roboto" panose="02000000000000000000" pitchFamily="2" charset="0"/>
                          <a:ea typeface="Roboto" panose="02000000000000000000" pitchFamily="2" charset="0"/>
                          <a:cs typeface="Roboto" panose="02000000000000000000" pitchFamily="2" charset="0"/>
                        </a:rPr>
                        <a:t>DC Motor</a:t>
                      </a:r>
                    </a:p>
                  </a:txBody>
                  <a:tcPr anchor="ctr"/>
                </a:tc>
                <a:extLst>
                  <a:ext uri="{0D108BD9-81ED-4DB2-BD59-A6C34878D82A}">
                    <a16:rowId xmlns:a16="http://schemas.microsoft.com/office/drawing/2014/main" val="2729891823"/>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OUT4</a:t>
                      </a:r>
                    </a:p>
                  </a:txBody>
                  <a:tcPr anchor="ctr"/>
                </a:tc>
                <a:tc>
                  <a:txBody>
                    <a:bodyPr/>
                    <a:lstStyle/>
                    <a:p>
                      <a:r>
                        <a:rPr lang="en-US" sz="2400">
                          <a:latin typeface="Roboto" panose="02000000000000000000" pitchFamily="2" charset="0"/>
                          <a:ea typeface="Roboto" panose="02000000000000000000" pitchFamily="2" charset="0"/>
                          <a:cs typeface="Roboto" panose="02000000000000000000" pitchFamily="2" charset="0"/>
                        </a:rPr>
                        <a:t>DC Motor</a:t>
                      </a:r>
                    </a:p>
                  </a:txBody>
                  <a:tcPr anchor="ctr"/>
                </a:tc>
                <a:extLst>
                  <a:ext uri="{0D108BD9-81ED-4DB2-BD59-A6C34878D82A}">
                    <a16:rowId xmlns:a16="http://schemas.microsoft.com/office/drawing/2014/main" val="1461174848"/>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ENB</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Roboto" panose="02000000000000000000" pitchFamily="2" charset="0"/>
                          <a:ea typeface="Roboto" panose="02000000000000000000" pitchFamily="2" charset="0"/>
                          <a:cs typeface="Roboto" panose="02000000000000000000" pitchFamily="2" charset="0"/>
                        </a:rPr>
                        <a:t>Digital 3 (~)</a:t>
                      </a:r>
                    </a:p>
                  </a:txBody>
                  <a:tcPr anchor="ctr"/>
                </a:tc>
                <a:extLst>
                  <a:ext uri="{0D108BD9-81ED-4DB2-BD59-A6C34878D82A}">
                    <a16:rowId xmlns:a16="http://schemas.microsoft.com/office/drawing/2014/main" val="1338387382"/>
                  </a:ext>
                </a:extLst>
              </a:tr>
            </a:tbl>
          </a:graphicData>
        </a:graphic>
      </p:graphicFrame>
    </p:spTree>
    <p:extLst>
      <p:ext uri="{BB962C8B-B14F-4D97-AF65-F5344CB8AC3E}">
        <p14:creationId xmlns:p14="http://schemas.microsoft.com/office/powerpoint/2010/main" val="293316926"/>
      </p:ext>
    </p:extLst>
  </p:cSld>
  <p:clrMapOvr>
    <a:masterClrMapping/>
  </p:clrMapOvr>
  <p:transition spd="slow">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0" y="671555"/>
            <a:ext cx="13472847" cy="1876148"/>
          </a:xfrm>
          <a:custGeom>
            <a:avLst/>
            <a:gdLst/>
            <a:ahLst/>
            <a:cxnLst/>
            <a:rect l="l" t="t" r="r" b="b"/>
            <a:pathLst>
              <a:path w="1503024" h="209302">
                <a:moveTo>
                  <a:pt x="203200" y="0"/>
                </a:moveTo>
                <a:lnTo>
                  <a:pt x="1503024" y="0"/>
                </a:lnTo>
                <a:lnTo>
                  <a:pt x="1299824" y="209302"/>
                </a:lnTo>
                <a:lnTo>
                  <a:pt x="0" y="209302"/>
                </a:lnTo>
                <a:lnTo>
                  <a:pt x="203200" y="0"/>
                </a:lnTo>
                <a:close/>
              </a:path>
            </a:pathLst>
          </a:custGeom>
          <a:solidFill>
            <a:srgbClr val="1E4844"/>
          </a:solidFill>
        </p:spPr>
        <p:txBody>
          <a:bodyPr/>
          <a:lstStyle/>
          <a:p>
            <a:endParaRPr lang="en-US"/>
          </a:p>
        </p:txBody>
      </p:sp>
      <p:sp>
        <p:nvSpPr>
          <p:cNvPr id="9" name="Freeform 9"/>
          <p:cNvSpPr/>
          <p:nvPr/>
        </p:nvSpPr>
        <p:spPr>
          <a:xfrm>
            <a:off x="12279342" y="-357145"/>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12543001" y="1396478"/>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4" name="TextBox 14"/>
          <p:cNvSpPr txBox="1"/>
          <p:nvPr/>
        </p:nvSpPr>
        <p:spPr>
          <a:xfrm>
            <a:off x="1676658" y="962564"/>
            <a:ext cx="10138066" cy="1160780"/>
          </a:xfrm>
          <a:prstGeom prst="rect">
            <a:avLst/>
          </a:prstGeom>
        </p:spPr>
        <p:txBody>
          <a:bodyPr lIns="0" tIns="0" rIns="0" bIns="0" rtlCol="0" anchor="t">
            <a:spAutoFit/>
          </a:bodyPr>
          <a:lstStyle/>
          <a:p>
            <a:pPr algn="ctr">
              <a:lnSpc>
                <a:spcPts val="9520"/>
              </a:lnSpc>
            </a:pPr>
            <a:r>
              <a:rPr lang="en-US" sz="6800">
                <a:solidFill>
                  <a:srgbClr val="FFFFFF"/>
                </a:solidFill>
                <a:latin typeface="Montserrat Semi-Bold"/>
              </a:rPr>
              <a:t>DC</a:t>
            </a:r>
          </a:p>
        </p:txBody>
      </p:sp>
      <p:pic>
        <p:nvPicPr>
          <p:cNvPr id="8" name="Picture 7">
            <a:extLst>
              <a:ext uri="{FF2B5EF4-FFF2-40B4-BE49-F238E27FC236}">
                <a16:creationId xmlns:a16="http://schemas.microsoft.com/office/drawing/2014/main" id="{CD43AAC1-9C6F-36B1-E6F0-2D8AD54B1898}"/>
              </a:ext>
            </a:extLst>
          </p:cNvPr>
          <p:cNvPicPr>
            <a:picLocks noChangeAspect="1"/>
          </p:cNvPicPr>
          <p:nvPr/>
        </p:nvPicPr>
        <p:blipFill>
          <a:blip r:embed="rId2"/>
          <a:stretch>
            <a:fillRect/>
          </a:stretch>
        </p:blipFill>
        <p:spPr>
          <a:xfrm>
            <a:off x="3038061" y="2627509"/>
            <a:ext cx="4490881" cy="7495495"/>
          </a:xfrm>
          <a:prstGeom prst="rect">
            <a:avLst/>
          </a:prstGeom>
        </p:spPr>
      </p:pic>
      <p:pic>
        <p:nvPicPr>
          <p:cNvPr id="11" name="Picture 10">
            <a:extLst>
              <a:ext uri="{FF2B5EF4-FFF2-40B4-BE49-F238E27FC236}">
                <a16:creationId xmlns:a16="http://schemas.microsoft.com/office/drawing/2014/main" id="{49C94676-36BA-C36F-1C29-99BEEDA52A81}"/>
              </a:ext>
            </a:extLst>
          </p:cNvPr>
          <p:cNvPicPr>
            <a:picLocks noChangeAspect="1"/>
          </p:cNvPicPr>
          <p:nvPr/>
        </p:nvPicPr>
        <p:blipFill>
          <a:blip r:embed="rId3"/>
          <a:stretch>
            <a:fillRect/>
          </a:stretch>
        </p:blipFill>
        <p:spPr>
          <a:xfrm>
            <a:off x="9822627" y="2933700"/>
            <a:ext cx="4913429" cy="6878802"/>
          </a:xfrm>
          <a:prstGeom prst="rect">
            <a:avLst/>
          </a:prstGeom>
        </p:spPr>
      </p:pic>
    </p:spTree>
    <p:extLst>
      <p:ext uri="{BB962C8B-B14F-4D97-AF65-F5344CB8AC3E}">
        <p14:creationId xmlns:p14="http://schemas.microsoft.com/office/powerpoint/2010/main" val="3324686857"/>
      </p:ext>
    </p:extLst>
  </p:cSld>
  <p:clrMapOvr>
    <a:masterClrMapping/>
  </p:clrMapOvr>
  <p:transition spd="slow">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0" y="671555"/>
            <a:ext cx="13472847" cy="1876148"/>
          </a:xfrm>
          <a:custGeom>
            <a:avLst/>
            <a:gdLst/>
            <a:ahLst/>
            <a:cxnLst/>
            <a:rect l="l" t="t" r="r" b="b"/>
            <a:pathLst>
              <a:path w="1503024" h="209302">
                <a:moveTo>
                  <a:pt x="203200" y="0"/>
                </a:moveTo>
                <a:lnTo>
                  <a:pt x="1503024" y="0"/>
                </a:lnTo>
                <a:lnTo>
                  <a:pt x="1299824" y="209302"/>
                </a:lnTo>
                <a:lnTo>
                  <a:pt x="0" y="209302"/>
                </a:lnTo>
                <a:lnTo>
                  <a:pt x="203200" y="0"/>
                </a:lnTo>
                <a:close/>
              </a:path>
            </a:pathLst>
          </a:custGeom>
          <a:solidFill>
            <a:srgbClr val="1E4844"/>
          </a:solidFill>
        </p:spPr>
        <p:txBody>
          <a:bodyPr/>
          <a:lstStyle/>
          <a:p>
            <a:endParaRPr lang="en-US"/>
          </a:p>
        </p:txBody>
      </p:sp>
      <p:sp>
        <p:nvSpPr>
          <p:cNvPr id="9" name="Freeform 9"/>
          <p:cNvSpPr/>
          <p:nvPr/>
        </p:nvSpPr>
        <p:spPr>
          <a:xfrm>
            <a:off x="12279342" y="-357145"/>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12543001" y="1396478"/>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4" name="TextBox 14"/>
          <p:cNvSpPr txBox="1"/>
          <p:nvPr/>
        </p:nvSpPr>
        <p:spPr>
          <a:xfrm>
            <a:off x="1676658" y="962564"/>
            <a:ext cx="10138066" cy="1160780"/>
          </a:xfrm>
          <a:prstGeom prst="rect">
            <a:avLst/>
          </a:prstGeom>
        </p:spPr>
        <p:txBody>
          <a:bodyPr lIns="0" tIns="0" rIns="0" bIns="0" rtlCol="0" anchor="t">
            <a:spAutoFit/>
          </a:bodyPr>
          <a:lstStyle/>
          <a:p>
            <a:pPr algn="ctr">
              <a:lnSpc>
                <a:spcPts val="9520"/>
              </a:lnSpc>
            </a:pPr>
            <a:r>
              <a:rPr lang="en-US" sz="6800">
                <a:solidFill>
                  <a:srgbClr val="FFFFFF"/>
                </a:solidFill>
                <a:latin typeface="Montserrat Semi-Bold"/>
              </a:rPr>
              <a:t>DC</a:t>
            </a:r>
          </a:p>
        </p:txBody>
      </p:sp>
      <p:pic>
        <p:nvPicPr>
          <p:cNvPr id="3" name="Picture 2">
            <a:extLst>
              <a:ext uri="{FF2B5EF4-FFF2-40B4-BE49-F238E27FC236}">
                <a16:creationId xmlns:a16="http://schemas.microsoft.com/office/drawing/2014/main" id="{7138C7BC-2616-E6D6-88B9-ACFF2B4B7C56}"/>
              </a:ext>
            </a:extLst>
          </p:cNvPr>
          <p:cNvPicPr>
            <a:picLocks noChangeAspect="1"/>
          </p:cNvPicPr>
          <p:nvPr/>
        </p:nvPicPr>
        <p:blipFill>
          <a:blip r:embed="rId4"/>
          <a:stretch>
            <a:fillRect/>
          </a:stretch>
        </p:blipFill>
        <p:spPr>
          <a:xfrm rot="5400000">
            <a:off x="1288555" y="2982702"/>
            <a:ext cx="5435326" cy="7247101"/>
          </a:xfrm>
          <a:prstGeom prst="rect">
            <a:avLst/>
          </a:prstGeom>
        </p:spPr>
      </p:pic>
      <p:pic>
        <p:nvPicPr>
          <p:cNvPr id="2" name="DC">
            <a:hlinkClick r:id="" action="ppaction://media"/>
            <a:extLst>
              <a:ext uri="{FF2B5EF4-FFF2-40B4-BE49-F238E27FC236}">
                <a16:creationId xmlns:a16="http://schemas.microsoft.com/office/drawing/2014/main" id="{DA76E9C2-3A9D-D957-A6B7-BA4242488B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5400000">
            <a:off x="10439400" y="1731181"/>
            <a:ext cx="5486400" cy="9753600"/>
          </a:xfrm>
          <a:prstGeom prst="rect">
            <a:avLst/>
          </a:prstGeom>
        </p:spPr>
      </p:pic>
    </p:spTree>
    <p:extLst>
      <p:ext uri="{BB962C8B-B14F-4D97-AF65-F5344CB8AC3E}">
        <p14:creationId xmlns:p14="http://schemas.microsoft.com/office/powerpoint/2010/main" val="375080606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1247646" y="-211661"/>
            <a:ext cx="9001083" cy="1979535"/>
          </a:xfrm>
          <a:custGeom>
            <a:avLst/>
            <a:gdLst/>
            <a:ahLst/>
            <a:cxnLst/>
            <a:rect l="l" t="t" r="r" b="b"/>
            <a:pathLst>
              <a:path w="952122" h="209392">
                <a:moveTo>
                  <a:pt x="203200" y="0"/>
                </a:moveTo>
                <a:lnTo>
                  <a:pt x="952122" y="0"/>
                </a:lnTo>
                <a:lnTo>
                  <a:pt x="748922" y="209392"/>
                </a:lnTo>
                <a:lnTo>
                  <a:pt x="0" y="209392"/>
                </a:lnTo>
                <a:lnTo>
                  <a:pt x="203200" y="0"/>
                </a:lnTo>
                <a:close/>
              </a:path>
            </a:pathLst>
          </a:custGeom>
          <a:solidFill>
            <a:srgbClr val="1E4844"/>
          </a:solidFill>
        </p:spPr>
        <p:txBody>
          <a:bodyPr/>
          <a:lstStyle/>
          <a:p>
            <a:endParaRPr lang="en-US"/>
          </a:p>
        </p:txBody>
      </p:sp>
      <p:sp>
        <p:nvSpPr>
          <p:cNvPr id="4" name="TextBox 4"/>
          <p:cNvSpPr txBox="1"/>
          <p:nvPr/>
        </p:nvSpPr>
        <p:spPr>
          <a:xfrm>
            <a:off x="12208143" y="-391755"/>
            <a:ext cx="7080090" cy="2159629"/>
          </a:xfrm>
          <a:prstGeom prst="rect">
            <a:avLst/>
          </a:prstGeom>
        </p:spPr>
        <p:txBody>
          <a:bodyPr lIns="50800" tIns="50800" rIns="50800" bIns="50800" rtlCol="0" anchor="ctr"/>
          <a:lstStyle/>
          <a:p>
            <a:pPr algn="ctr">
              <a:lnSpc>
                <a:spcPts val="2225"/>
              </a:lnSpc>
            </a:pPr>
            <a:endParaRPr/>
          </a:p>
        </p:txBody>
      </p:sp>
      <p:sp>
        <p:nvSpPr>
          <p:cNvPr id="6" name="Freeform 6"/>
          <p:cNvSpPr/>
          <p:nvPr/>
        </p:nvSpPr>
        <p:spPr>
          <a:xfrm>
            <a:off x="0" y="671555"/>
            <a:ext cx="13268961" cy="2125020"/>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7" name="TextBox 7"/>
          <p:cNvSpPr txBox="1"/>
          <p:nvPr/>
        </p:nvSpPr>
        <p:spPr>
          <a:xfrm>
            <a:off x="1031533" y="478142"/>
            <a:ext cx="11205896" cy="2318433"/>
          </a:xfrm>
          <a:prstGeom prst="rect">
            <a:avLst/>
          </a:prstGeom>
        </p:spPr>
        <p:txBody>
          <a:bodyPr lIns="50800" tIns="50800" rIns="50800" bIns="50800" rtlCol="0" anchor="ctr"/>
          <a:lstStyle/>
          <a:p>
            <a:pPr algn="ctr">
              <a:lnSpc>
                <a:spcPts val="2225"/>
              </a:lnSpc>
            </a:pPr>
            <a:endParaRPr/>
          </a:p>
        </p:txBody>
      </p:sp>
      <p:grpSp>
        <p:nvGrpSpPr>
          <p:cNvPr id="8" name="Group 8"/>
          <p:cNvGrpSpPr/>
          <p:nvPr/>
        </p:nvGrpSpPr>
        <p:grpSpPr>
          <a:xfrm>
            <a:off x="12344860" y="671555"/>
            <a:ext cx="7339541" cy="918353"/>
            <a:chOff x="0" y="0"/>
            <a:chExt cx="1672757" cy="209302"/>
          </a:xfrm>
        </p:grpSpPr>
        <p:sp>
          <p:nvSpPr>
            <p:cNvPr id="9" name="Freeform 9"/>
            <p:cNvSpPr/>
            <p:nvPr/>
          </p:nvSpPr>
          <p:spPr>
            <a:xfrm>
              <a:off x="0" y="0"/>
              <a:ext cx="1672758" cy="209302"/>
            </a:xfrm>
            <a:custGeom>
              <a:avLst/>
              <a:gdLst/>
              <a:ahLst/>
              <a:cxnLst/>
              <a:rect l="l" t="t" r="r" b="b"/>
              <a:pathLst>
                <a:path w="1672758" h="209302">
                  <a:moveTo>
                    <a:pt x="203200" y="0"/>
                  </a:moveTo>
                  <a:lnTo>
                    <a:pt x="1672758" y="0"/>
                  </a:lnTo>
                  <a:lnTo>
                    <a:pt x="1469557" y="209302"/>
                  </a:lnTo>
                  <a:lnTo>
                    <a:pt x="0" y="209302"/>
                  </a:lnTo>
                  <a:lnTo>
                    <a:pt x="203200" y="0"/>
                  </a:lnTo>
                  <a:close/>
                </a:path>
              </a:pathLst>
            </a:custGeom>
            <a:solidFill>
              <a:srgbClr val="FFFFFF"/>
            </a:solidFill>
          </p:spPr>
          <p:txBody>
            <a:bodyPr/>
            <a:lstStyle/>
            <a:p>
              <a:endParaRPr lang="en-US"/>
            </a:p>
          </p:txBody>
        </p:sp>
        <p:sp>
          <p:nvSpPr>
            <p:cNvPr id="10" name="TextBox 10"/>
            <p:cNvSpPr txBox="1"/>
            <p:nvPr/>
          </p:nvSpPr>
          <p:spPr>
            <a:xfrm>
              <a:off x="101600" y="-19050"/>
              <a:ext cx="1469557" cy="228352"/>
            </a:xfrm>
            <a:prstGeom prst="rect">
              <a:avLst/>
            </a:prstGeom>
          </p:spPr>
          <p:txBody>
            <a:bodyPr lIns="50800" tIns="50800" rIns="50800" bIns="50800" rtlCol="0" anchor="ctr"/>
            <a:lstStyle/>
            <a:p>
              <a:pPr algn="ctr">
                <a:lnSpc>
                  <a:spcPts val="2225"/>
                </a:lnSpc>
              </a:pPr>
              <a:endParaRPr/>
            </a:p>
          </p:txBody>
        </p:sp>
      </p:grpSp>
      <p:grpSp>
        <p:nvGrpSpPr>
          <p:cNvPr id="11" name="Group 11"/>
          <p:cNvGrpSpPr/>
          <p:nvPr/>
        </p:nvGrpSpPr>
        <p:grpSpPr>
          <a:xfrm>
            <a:off x="-202342" y="9986576"/>
            <a:ext cx="18692683" cy="657997"/>
            <a:chOff x="0" y="0"/>
            <a:chExt cx="4923176" cy="173300"/>
          </a:xfrm>
          <a:solidFill>
            <a:srgbClr val="1E4844"/>
          </a:solidFill>
        </p:grpSpPr>
        <p:sp>
          <p:nvSpPr>
            <p:cNvPr id="12" name="Freeform 12"/>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3" name="TextBox 13"/>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15" name="Freeform 15"/>
          <p:cNvSpPr/>
          <p:nvPr/>
        </p:nvSpPr>
        <p:spPr>
          <a:xfrm>
            <a:off x="1031533" y="5176480"/>
            <a:ext cx="4551084" cy="1378435"/>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1E4844"/>
          </a:solidFill>
        </p:spPr>
        <p:txBody>
          <a:bodyPr/>
          <a:lstStyle/>
          <a:p>
            <a:endParaRPr lang="en-US"/>
          </a:p>
        </p:txBody>
      </p:sp>
      <p:sp>
        <p:nvSpPr>
          <p:cNvPr id="16" name="TextBox 16"/>
          <p:cNvSpPr txBox="1"/>
          <p:nvPr/>
        </p:nvSpPr>
        <p:spPr>
          <a:xfrm>
            <a:off x="1257095" y="5138886"/>
            <a:ext cx="4099960" cy="1416029"/>
          </a:xfrm>
          <a:prstGeom prst="rect">
            <a:avLst/>
          </a:prstGeom>
        </p:spPr>
        <p:txBody>
          <a:bodyPr lIns="50800" tIns="50800" rIns="50800" bIns="50800" rtlCol="0" anchor="ctr"/>
          <a:lstStyle/>
          <a:p>
            <a:pPr algn="ctr">
              <a:lnSpc>
                <a:spcPts val="2225"/>
              </a:lnSpc>
            </a:pPr>
            <a:endParaRPr/>
          </a:p>
        </p:txBody>
      </p:sp>
      <p:grpSp>
        <p:nvGrpSpPr>
          <p:cNvPr id="17" name="Group 17"/>
          <p:cNvGrpSpPr/>
          <p:nvPr/>
        </p:nvGrpSpPr>
        <p:grpSpPr>
          <a:xfrm>
            <a:off x="1253955" y="5239918"/>
            <a:ext cx="4106240" cy="1251557"/>
            <a:chOff x="0" y="0"/>
            <a:chExt cx="2291712" cy="698500"/>
          </a:xfrm>
        </p:grpSpPr>
        <p:sp>
          <p:nvSpPr>
            <p:cNvPr id="18" name="Freeform 18"/>
            <p:cNvSpPr/>
            <p:nvPr/>
          </p:nvSpPr>
          <p:spPr>
            <a:xfrm>
              <a:off x="0" y="0"/>
              <a:ext cx="2291712" cy="698500"/>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txBody>
            <a:bodyPr/>
            <a:lstStyle/>
            <a:p>
              <a:endParaRPr lang="en-US"/>
            </a:p>
          </p:txBody>
        </p:sp>
        <p:sp>
          <p:nvSpPr>
            <p:cNvPr id="19" name="TextBox 19"/>
            <p:cNvSpPr txBox="1"/>
            <p:nvPr/>
          </p:nvSpPr>
          <p:spPr>
            <a:xfrm>
              <a:off x="114300" y="-19050"/>
              <a:ext cx="2063112" cy="717550"/>
            </a:xfrm>
            <a:prstGeom prst="rect">
              <a:avLst/>
            </a:prstGeom>
          </p:spPr>
          <p:txBody>
            <a:bodyPr lIns="50800" tIns="50800" rIns="50800" bIns="50800" rtlCol="0" anchor="ctr"/>
            <a:lstStyle/>
            <a:p>
              <a:pPr algn="ctr">
                <a:lnSpc>
                  <a:spcPts val="2225"/>
                </a:lnSpc>
              </a:pPr>
              <a:endParaRPr/>
            </a:p>
          </p:txBody>
        </p:sp>
      </p:grpSp>
      <p:sp>
        <p:nvSpPr>
          <p:cNvPr id="20" name="TextBox 20"/>
          <p:cNvSpPr txBox="1"/>
          <p:nvPr/>
        </p:nvSpPr>
        <p:spPr>
          <a:xfrm>
            <a:off x="1240985" y="5667577"/>
            <a:ext cx="4132180" cy="424814"/>
          </a:xfrm>
          <a:prstGeom prst="rect">
            <a:avLst/>
          </a:prstGeom>
        </p:spPr>
        <p:txBody>
          <a:bodyPr lIns="0" tIns="0" rIns="0" bIns="0" rtlCol="0" anchor="t">
            <a:spAutoFit/>
          </a:bodyPr>
          <a:lstStyle/>
          <a:p>
            <a:pPr algn="ctr">
              <a:lnSpc>
                <a:spcPts val="3179"/>
              </a:lnSpc>
            </a:pPr>
            <a:r>
              <a:rPr lang="en-US" sz="2999" spc="29" err="1">
                <a:solidFill>
                  <a:srgbClr val="000000"/>
                </a:solidFill>
                <a:latin typeface="Roboto"/>
              </a:rPr>
              <a:t>Động</a:t>
            </a:r>
            <a:r>
              <a:rPr lang="en-US" sz="2999" spc="29">
                <a:solidFill>
                  <a:srgbClr val="000000"/>
                </a:solidFill>
                <a:latin typeface="Roboto"/>
              </a:rPr>
              <a:t> </a:t>
            </a:r>
            <a:r>
              <a:rPr lang="en-US" sz="2999" spc="29" err="1">
                <a:solidFill>
                  <a:srgbClr val="000000"/>
                </a:solidFill>
                <a:latin typeface="Roboto"/>
              </a:rPr>
              <a:t>cơ</a:t>
            </a:r>
            <a:r>
              <a:rPr lang="en-US" sz="2999" spc="29">
                <a:solidFill>
                  <a:srgbClr val="000000"/>
                </a:solidFill>
                <a:latin typeface="Roboto"/>
              </a:rPr>
              <a:t> DC</a:t>
            </a:r>
          </a:p>
        </p:txBody>
      </p:sp>
      <p:sp>
        <p:nvSpPr>
          <p:cNvPr id="22" name="Freeform 22"/>
          <p:cNvSpPr/>
          <p:nvPr/>
        </p:nvSpPr>
        <p:spPr>
          <a:xfrm>
            <a:off x="6871291" y="5176480"/>
            <a:ext cx="4551084" cy="1378435"/>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1E4844"/>
          </a:solidFill>
        </p:spPr>
        <p:txBody>
          <a:bodyPr/>
          <a:lstStyle/>
          <a:p>
            <a:endParaRPr lang="en-US"/>
          </a:p>
        </p:txBody>
      </p:sp>
      <p:grpSp>
        <p:nvGrpSpPr>
          <p:cNvPr id="24" name="Group 24"/>
          <p:cNvGrpSpPr/>
          <p:nvPr/>
        </p:nvGrpSpPr>
        <p:grpSpPr>
          <a:xfrm>
            <a:off x="7093713" y="5239918"/>
            <a:ext cx="4106240" cy="1251557"/>
            <a:chOff x="0" y="0"/>
            <a:chExt cx="2291712" cy="698500"/>
          </a:xfrm>
        </p:grpSpPr>
        <p:sp>
          <p:nvSpPr>
            <p:cNvPr id="25" name="Freeform 25"/>
            <p:cNvSpPr/>
            <p:nvPr/>
          </p:nvSpPr>
          <p:spPr>
            <a:xfrm>
              <a:off x="0" y="0"/>
              <a:ext cx="2291712" cy="698500"/>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txBody>
            <a:bodyPr/>
            <a:lstStyle/>
            <a:p>
              <a:endParaRPr lang="en-US"/>
            </a:p>
          </p:txBody>
        </p:sp>
        <p:sp>
          <p:nvSpPr>
            <p:cNvPr id="26" name="TextBox 26"/>
            <p:cNvSpPr txBox="1"/>
            <p:nvPr/>
          </p:nvSpPr>
          <p:spPr>
            <a:xfrm>
              <a:off x="114300" y="-19050"/>
              <a:ext cx="2063112" cy="717550"/>
            </a:xfrm>
            <a:prstGeom prst="rect">
              <a:avLst/>
            </a:prstGeom>
          </p:spPr>
          <p:txBody>
            <a:bodyPr lIns="50800" tIns="50800" rIns="50800" bIns="50800" rtlCol="0" anchor="ctr"/>
            <a:lstStyle/>
            <a:p>
              <a:pPr algn="ctr">
                <a:lnSpc>
                  <a:spcPts val="2225"/>
                </a:lnSpc>
              </a:pPr>
              <a:endParaRPr/>
            </a:p>
          </p:txBody>
        </p:sp>
      </p:grpSp>
      <p:sp>
        <p:nvSpPr>
          <p:cNvPr id="27" name="TextBox 27"/>
          <p:cNvSpPr txBox="1"/>
          <p:nvPr/>
        </p:nvSpPr>
        <p:spPr>
          <a:xfrm>
            <a:off x="7080743" y="5667577"/>
            <a:ext cx="4132180" cy="424814"/>
          </a:xfrm>
          <a:prstGeom prst="rect">
            <a:avLst/>
          </a:prstGeom>
        </p:spPr>
        <p:txBody>
          <a:bodyPr lIns="0" tIns="0" rIns="0" bIns="0" rtlCol="0" anchor="t">
            <a:spAutoFit/>
          </a:bodyPr>
          <a:lstStyle/>
          <a:p>
            <a:pPr algn="ctr">
              <a:lnSpc>
                <a:spcPts val="3179"/>
              </a:lnSpc>
            </a:pPr>
            <a:r>
              <a:rPr lang="en-US" sz="2999" spc="29" err="1">
                <a:solidFill>
                  <a:srgbClr val="000000"/>
                </a:solidFill>
                <a:latin typeface="Roboto"/>
              </a:rPr>
              <a:t>Điều</a:t>
            </a:r>
            <a:r>
              <a:rPr lang="en-US" sz="2999" spc="29">
                <a:solidFill>
                  <a:srgbClr val="000000"/>
                </a:solidFill>
                <a:latin typeface="Roboto"/>
              </a:rPr>
              <a:t> </a:t>
            </a:r>
            <a:r>
              <a:rPr lang="en-US" sz="2999" spc="29" err="1">
                <a:solidFill>
                  <a:srgbClr val="000000"/>
                </a:solidFill>
                <a:latin typeface="Roboto"/>
              </a:rPr>
              <a:t>khiển</a:t>
            </a:r>
            <a:r>
              <a:rPr lang="en-US" sz="2999" spc="29">
                <a:solidFill>
                  <a:srgbClr val="000000"/>
                </a:solidFill>
                <a:latin typeface="Roboto"/>
              </a:rPr>
              <a:t> DC</a:t>
            </a:r>
          </a:p>
        </p:txBody>
      </p:sp>
      <p:sp>
        <p:nvSpPr>
          <p:cNvPr id="29" name="Freeform 29"/>
          <p:cNvSpPr/>
          <p:nvPr/>
        </p:nvSpPr>
        <p:spPr>
          <a:xfrm>
            <a:off x="12711049" y="5176480"/>
            <a:ext cx="4551084" cy="1378435"/>
          </a:xfrm>
          <a:custGeom>
            <a:avLst/>
            <a:gdLst/>
            <a:ahLst/>
            <a:cxnLst/>
            <a:rect l="l" t="t" r="r" b="b"/>
            <a:pathLst>
              <a:path w="2306189" h="698500">
                <a:moveTo>
                  <a:pt x="2306189" y="349250"/>
                </a:moveTo>
                <a:lnTo>
                  <a:pt x="2102989" y="698500"/>
                </a:lnTo>
                <a:lnTo>
                  <a:pt x="203200" y="698500"/>
                </a:lnTo>
                <a:lnTo>
                  <a:pt x="0" y="349250"/>
                </a:lnTo>
                <a:lnTo>
                  <a:pt x="203200" y="0"/>
                </a:lnTo>
                <a:lnTo>
                  <a:pt x="2102989" y="0"/>
                </a:lnTo>
                <a:lnTo>
                  <a:pt x="2306189" y="349250"/>
                </a:lnTo>
                <a:close/>
              </a:path>
            </a:pathLst>
          </a:custGeom>
          <a:solidFill>
            <a:srgbClr val="1E4844"/>
          </a:solidFill>
        </p:spPr>
        <p:txBody>
          <a:bodyPr/>
          <a:lstStyle/>
          <a:p>
            <a:endParaRPr lang="en-US"/>
          </a:p>
        </p:txBody>
      </p:sp>
      <p:sp>
        <p:nvSpPr>
          <p:cNvPr id="32" name="Freeform 32"/>
          <p:cNvSpPr/>
          <p:nvPr/>
        </p:nvSpPr>
        <p:spPr>
          <a:xfrm>
            <a:off x="12933471" y="5239918"/>
            <a:ext cx="4106240" cy="1251557"/>
          </a:xfrm>
          <a:custGeom>
            <a:avLst/>
            <a:gdLst/>
            <a:ahLst/>
            <a:cxnLst/>
            <a:rect l="l" t="t" r="r" b="b"/>
            <a:pathLst>
              <a:path w="2291712" h="698500">
                <a:moveTo>
                  <a:pt x="2291712" y="349250"/>
                </a:moveTo>
                <a:lnTo>
                  <a:pt x="2088512" y="698500"/>
                </a:lnTo>
                <a:lnTo>
                  <a:pt x="203200" y="698500"/>
                </a:lnTo>
                <a:lnTo>
                  <a:pt x="0" y="349250"/>
                </a:lnTo>
                <a:lnTo>
                  <a:pt x="203200" y="0"/>
                </a:lnTo>
                <a:lnTo>
                  <a:pt x="2088512" y="0"/>
                </a:lnTo>
                <a:lnTo>
                  <a:pt x="2291712" y="349250"/>
                </a:lnTo>
                <a:close/>
              </a:path>
            </a:pathLst>
          </a:custGeom>
          <a:solidFill>
            <a:srgbClr val="FFFFFF"/>
          </a:solidFill>
        </p:spPr>
        <p:txBody>
          <a:bodyPr/>
          <a:lstStyle/>
          <a:p>
            <a:endParaRPr lang="en-US"/>
          </a:p>
        </p:txBody>
      </p:sp>
      <p:sp>
        <p:nvSpPr>
          <p:cNvPr id="33" name="TextBox 33"/>
          <p:cNvSpPr txBox="1"/>
          <p:nvPr/>
        </p:nvSpPr>
        <p:spPr>
          <a:xfrm>
            <a:off x="13138271" y="5205785"/>
            <a:ext cx="3696639" cy="1285690"/>
          </a:xfrm>
          <a:prstGeom prst="rect">
            <a:avLst/>
          </a:prstGeom>
        </p:spPr>
        <p:txBody>
          <a:bodyPr lIns="50800" tIns="50800" rIns="50800" bIns="50800" rtlCol="0" anchor="ctr"/>
          <a:lstStyle/>
          <a:p>
            <a:pPr algn="ctr">
              <a:lnSpc>
                <a:spcPts val="2225"/>
              </a:lnSpc>
            </a:pPr>
            <a:endParaRPr/>
          </a:p>
        </p:txBody>
      </p:sp>
      <p:sp>
        <p:nvSpPr>
          <p:cNvPr id="34" name="TextBox 34"/>
          <p:cNvSpPr txBox="1"/>
          <p:nvPr/>
        </p:nvSpPr>
        <p:spPr>
          <a:xfrm>
            <a:off x="12920501" y="5667577"/>
            <a:ext cx="4132180" cy="424814"/>
          </a:xfrm>
          <a:prstGeom prst="rect">
            <a:avLst/>
          </a:prstGeom>
        </p:spPr>
        <p:txBody>
          <a:bodyPr lIns="0" tIns="0" rIns="0" bIns="0" rtlCol="0" anchor="t">
            <a:spAutoFit/>
          </a:bodyPr>
          <a:lstStyle/>
          <a:p>
            <a:pPr algn="ctr">
              <a:lnSpc>
                <a:spcPts val="3179"/>
              </a:lnSpc>
            </a:pPr>
            <a:r>
              <a:rPr lang="en-US" sz="2999" spc="29" err="1">
                <a:solidFill>
                  <a:srgbClr val="000000"/>
                </a:solidFill>
                <a:latin typeface="Roboto"/>
              </a:rPr>
              <a:t>Thực</a:t>
            </a:r>
            <a:r>
              <a:rPr lang="en-US" sz="2999" spc="29">
                <a:solidFill>
                  <a:srgbClr val="000000"/>
                </a:solidFill>
                <a:latin typeface="Roboto"/>
              </a:rPr>
              <a:t> </a:t>
            </a:r>
            <a:r>
              <a:rPr lang="en-US" sz="2999" spc="29" err="1">
                <a:solidFill>
                  <a:srgbClr val="000000"/>
                </a:solidFill>
                <a:latin typeface="Roboto"/>
              </a:rPr>
              <a:t>hành</a:t>
            </a:r>
            <a:endParaRPr lang="en-US" sz="2999" spc="29">
              <a:solidFill>
                <a:srgbClr val="000000"/>
              </a:solidFill>
              <a:latin typeface="Roboto"/>
            </a:endParaRPr>
          </a:p>
        </p:txBody>
      </p:sp>
      <p:sp>
        <p:nvSpPr>
          <p:cNvPr id="56" name="TextBox 56"/>
          <p:cNvSpPr txBox="1"/>
          <p:nvPr/>
        </p:nvSpPr>
        <p:spPr>
          <a:xfrm>
            <a:off x="1676658" y="1120810"/>
            <a:ext cx="9915644" cy="1160780"/>
          </a:xfrm>
          <a:prstGeom prst="rect">
            <a:avLst/>
          </a:prstGeom>
        </p:spPr>
        <p:txBody>
          <a:bodyPr lIns="0" tIns="0" rIns="0" bIns="0" rtlCol="0" anchor="t">
            <a:spAutoFit/>
          </a:bodyPr>
          <a:lstStyle/>
          <a:p>
            <a:pPr algn="ctr">
              <a:lnSpc>
                <a:spcPts val="9520"/>
              </a:lnSpc>
            </a:pPr>
            <a:r>
              <a:rPr lang="en-US" sz="6800" err="1">
                <a:solidFill>
                  <a:srgbClr val="FFFFFF"/>
                </a:solidFill>
                <a:latin typeface="Montserrat Semi-Bold"/>
              </a:rPr>
              <a:t>Nội</a:t>
            </a:r>
            <a:r>
              <a:rPr lang="en-US" sz="6800">
                <a:solidFill>
                  <a:srgbClr val="FFFFFF"/>
                </a:solidFill>
                <a:latin typeface="Montserrat Semi-Bold"/>
              </a:rPr>
              <a:t> dung</a:t>
            </a:r>
          </a:p>
        </p:txBody>
      </p:sp>
    </p:spTree>
  </p:cSld>
  <p:clrMapOvr>
    <a:masterClrMapping/>
  </p:clrMapOvr>
  <p:transition spd="slow">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0" y="671555"/>
            <a:ext cx="9872397" cy="1876148"/>
          </a:xfrm>
          <a:custGeom>
            <a:avLst/>
            <a:gdLst/>
            <a:ahLst/>
            <a:cxnLst/>
            <a:rect l="l" t="t" r="r" b="b"/>
            <a:pathLst>
              <a:path w="1101359" h="209302">
                <a:moveTo>
                  <a:pt x="203200" y="0"/>
                </a:moveTo>
                <a:lnTo>
                  <a:pt x="1101359" y="0"/>
                </a:lnTo>
                <a:lnTo>
                  <a:pt x="898159" y="209302"/>
                </a:lnTo>
                <a:lnTo>
                  <a:pt x="0" y="209302"/>
                </a:lnTo>
                <a:lnTo>
                  <a:pt x="203200" y="0"/>
                </a:lnTo>
                <a:close/>
              </a:path>
            </a:pathLst>
          </a:custGeom>
          <a:solidFill>
            <a:srgbClr val="1E4844"/>
          </a:solidFill>
        </p:spPr>
        <p:txBody>
          <a:bodyPr/>
          <a:lstStyle/>
          <a:p>
            <a:endParaRPr lang="en-US"/>
          </a:p>
        </p:txBody>
      </p:sp>
      <p:sp>
        <p:nvSpPr>
          <p:cNvPr id="9" name="Freeform 9"/>
          <p:cNvSpPr/>
          <p:nvPr/>
        </p:nvSpPr>
        <p:spPr>
          <a:xfrm>
            <a:off x="15552803" y="-400761"/>
            <a:ext cx="4673629" cy="1338835"/>
          </a:xfrm>
          <a:custGeom>
            <a:avLst/>
            <a:gdLst/>
            <a:ahLst/>
            <a:cxnLst/>
            <a:rect l="l" t="t" r="r" b="b"/>
            <a:pathLst>
              <a:path w="730636" h="209302">
                <a:moveTo>
                  <a:pt x="203200" y="0"/>
                </a:moveTo>
                <a:lnTo>
                  <a:pt x="730636" y="0"/>
                </a:lnTo>
                <a:lnTo>
                  <a:pt x="527436"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9014632" y="671555"/>
            <a:ext cx="10735550" cy="728742"/>
          </a:xfrm>
          <a:custGeom>
            <a:avLst/>
            <a:gdLst/>
            <a:ahLst/>
            <a:cxnLst/>
            <a:rect l="l" t="t" r="r" b="b"/>
            <a:pathLst>
              <a:path w="3083361" h="209302">
                <a:moveTo>
                  <a:pt x="203200" y="0"/>
                </a:moveTo>
                <a:lnTo>
                  <a:pt x="3083361" y="0"/>
                </a:lnTo>
                <a:lnTo>
                  <a:pt x="2880161" y="209302"/>
                </a:lnTo>
                <a:lnTo>
                  <a:pt x="0" y="209302"/>
                </a:lnTo>
                <a:lnTo>
                  <a:pt x="203200" y="0"/>
                </a:lnTo>
                <a:close/>
              </a:path>
            </a:pathLst>
          </a:custGeom>
          <a:solidFill>
            <a:srgbClr val="1E4844"/>
          </a:solidFill>
        </p:spPr>
        <p:txBody>
          <a:bodyPr/>
          <a:lstStyle/>
          <a:p>
            <a:endParaRPr lang="en-US"/>
          </a:p>
        </p:txBody>
      </p:sp>
      <p:grpSp>
        <p:nvGrpSpPr>
          <p:cNvPr id="16" name="Group 16"/>
          <p:cNvGrpSpPr/>
          <p:nvPr/>
        </p:nvGrpSpPr>
        <p:grpSpPr>
          <a:xfrm>
            <a:off x="-202342" y="9986576"/>
            <a:ext cx="18692683" cy="657997"/>
            <a:chOff x="0" y="0"/>
            <a:chExt cx="4923176" cy="173300"/>
          </a:xfrm>
          <a:solidFill>
            <a:srgbClr val="1E4844"/>
          </a:solidFill>
        </p:grpSpPr>
        <p:sp>
          <p:nvSpPr>
            <p:cNvPr id="17" name="Freeform 1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8" name="TextBox 18"/>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20" name="Freeform 20"/>
          <p:cNvSpPr/>
          <p:nvPr/>
        </p:nvSpPr>
        <p:spPr>
          <a:xfrm>
            <a:off x="-2066289" y="9556763"/>
            <a:ext cx="10452270" cy="2127226"/>
          </a:xfrm>
          <a:custGeom>
            <a:avLst/>
            <a:gdLst/>
            <a:ahLst/>
            <a:cxnLst/>
            <a:rect l="l" t="t" r="r" b="b"/>
            <a:pathLst>
              <a:path w="3100107" h="630928">
                <a:moveTo>
                  <a:pt x="3100107" y="315464"/>
                </a:moveTo>
                <a:lnTo>
                  <a:pt x="2896907" y="630928"/>
                </a:lnTo>
                <a:lnTo>
                  <a:pt x="203200" y="630928"/>
                </a:lnTo>
                <a:lnTo>
                  <a:pt x="0" y="315464"/>
                </a:lnTo>
                <a:lnTo>
                  <a:pt x="203200" y="0"/>
                </a:lnTo>
                <a:lnTo>
                  <a:pt x="2896907" y="0"/>
                </a:lnTo>
                <a:lnTo>
                  <a:pt x="3100107" y="315464"/>
                </a:lnTo>
                <a:close/>
              </a:path>
            </a:pathLst>
          </a:custGeom>
          <a:solidFill>
            <a:srgbClr val="1E4844"/>
          </a:solidFill>
        </p:spPr>
        <p:txBody>
          <a:bodyPr/>
          <a:lstStyle/>
          <a:p>
            <a:endParaRPr lang="en-US"/>
          </a:p>
        </p:txBody>
      </p:sp>
      <p:sp>
        <p:nvSpPr>
          <p:cNvPr id="25" name="TextBox 25"/>
          <p:cNvSpPr txBox="1"/>
          <p:nvPr/>
        </p:nvSpPr>
        <p:spPr>
          <a:xfrm>
            <a:off x="1486416" y="962564"/>
            <a:ext cx="6899566" cy="1160780"/>
          </a:xfrm>
          <a:prstGeom prst="rect">
            <a:avLst/>
          </a:prstGeom>
        </p:spPr>
        <p:txBody>
          <a:bodyPr lIns="0" tIns="0" rIns="0" bIns="0" rtlCol="0" anchor="t">
            <a:spAutoFit/>
          </a:bodyPr>
          <a:lstStyle/>
          <a:p>
            <a:pPr algn="ctr">
              <a:lnSpc>
                <a:spcPts val="9520"/>
              </a:lnSpc>
            </a:pPr>
            <a:r>
              <a:rPr lang="en-US" sz="6800">
                <a:solidFill>
                  <a:srgbClr val="FFFFFF"/>
                </a:solidFill>
                <a:latin typeface="Montserrat Semi-Bold"/>
              </a:rPr>
              <a:t>DC + Joysticks</a:t>
            </a:r>
          </a:p>
        </p:txBody>
      </p:sp>
      <p:sp>
        <p:nvSpPr>
          <p:cNvPr id="44" name="TextBox 33">
            <a:extLst>
              <a:ext uri="{FF2B5EF4-FFF2-40B4-BE49-F238E27FC236}">
                <a16:creationId xmlns:a16="http://schemas.microsoft.com/office/drawing/2014/main" id="{7EAE2164-BAB2-31EF-BCC7-0E1404063E76}"/>
              </a:ext>
            </a:extLst>
          </p:cNvPr>
          <p:cNvSpPr txBox="1"/>
          <p:nvPr/>
        </p:nvSpPr>
        <p:spPr>
          <a:xfrm>
            <a:off x="2075411" y="3254893"/>
            <a:ext cx="4189248" cy="534185"/>
          </a:xfrm>
          <a:prstGeom prst="rect">
            <a:avLst/>
          </a:prstGeom>
        </p:spPr>
        <p:txBody>
          <a:bodyPr wrap="square" lIns="0" tIns="0" rIns="0" bIns="0" rtlCol="0" anchor="t">
            <a:spAutoFit/>
          </a:bodyPr>
          <a:lstStyle/>
          <a:p>
            <a:pPr algn="ctr">
              <a:lnSpc>
                <a:spcPts val="4479"/>
              </a:lnSpc>
            </a:pPr>
            <a:r>
              <a:rPr lang="en-US" sz="3199">
                <a:solidFill>
                  <a:srgbClr val="FFFFFF"/>
                </a:solidFill>
                <a:latin typeface="Montserrat Bold"/>
              </a:rPr>
              <a:t>IN1</a:t>
            </a:r>
          </a:p>
        </p:txBody>
      </p:sp>
      <p:sp>
        <p:nvSpPr>
          <p:cNvPr id="49" name="TextBox 38">
            <a:extLst>
              <a:ext uri="{FF2B5EF4-FFF2-40B4-BE49-F238E27FC236}">
                <a16:creationId xmlns:a16="http://schemas.microsoft.com/office/drawing/2014/main" id="{1F07E2FD-6E19-99D8-FBA5-9534A3068D60}"/>
              </a:ext>
            </a:extLst>
          </p:cNvPr>
          <p:cNvSpPr txBox="1"/>
          <p:nvPr/>
        </p:nvSpPr>
        <p:spPr>
          <a:xfrm>
            <a:off x="6966806" y="3233820"/>
            <a:ext cx="4354385" cy="534185"/>
          </a:xfrm>
          <a:prstGeom prst="rect">
            <a:avLst/>
          </a:prstGeom>
        </p:spPr>
        <p:txBody>
          <a:bodyPr wrap="square" lIns="0" tIns="0" rIns="0" bIns="0" rtlCol="0" anchor="t">
            <a:spAutoFit/>
          </a:bodyPr>
          <a:lstStyle/>
          <a:p>
            <a:pPr algn="ctr">
              <a:lnSpc>
                <a:spcPts val="4479"/>
              </a:lnSpc>
            </a:pPr>
            <a:r>
              <a:rPr lang="en-US" sz="3199" spc="31">
                <a:solidFill>
                  <a:srgbClr val="FFFFFF"/>
                </a:solidFill>
                <a:latin typeface="Montserrat Bold"/>
              </a:rPr>
              <a:t>IN2</a:t>
            </a:r>
            <a:endParaRPr lang="en-US" sz="3199" spc="31">
              <a:solidFill>
                <a:srgbClr val="FFFFFF"/>
              </a:solidFill>
              <a:latin typeface="Montserrat Semi-Bold"/>
            </a:endParaRPr>
          </a:p>
        </p:txBody>
      </p:sp>
      <p:sp>
        <p:nvSpPr>
          <p:cNvPr id="51" name="TextBox 40">
            <a:extLst>
              <a:ext uri="{FF2B5EF4-FFF2-40B4-BE49-F238E27FC236}">
                <a16:creationId xmlns:a16="http://schemas.microsoft.com/office/drawing/2014/main" id="{81E5B2E1-3418-3C91-0F2F-57D30C200043}"/>
              </a:ext>
            </a:extLst>
          </p:cNvPr>
          <p:cNvSpPr txBox="1"/>
          <p:nvPr/>
        </p:nvSpPr>
        <p:spPr>
          <a:xfrm>
            <a:off x="11858204" y="3220919"/>
            <a:ext cx="4354385" cy="534185"/>
          </a:xfrm>
          <a:prstGeom prst="rect">
            <a:avLst/>
          </a:prstGeom>
        </p:spPr>
        <p:txBody>
          <a:bodyPr wrap="square" lIns="0" tIns="0" rIns="0" bIns="0" rtlCol="0" anchor="t">
            <a:spAutoFit/>
          </a:bodyPr>
          <a:lstStyle/>
          <a:p>
            <a:pPr algn="ctr">
              <a:lnSpc>
                <a:spcPts val="4479"/>
              </a:lnSpc>
            </a:pPr>
            <a:r>
              <a:rPr lang="en-US" sz="3199" spc="31" err="1">
                <a:solidFill>
                  <a:srgbClr val="FFFFFF"/>
                </a:solidFill>
                <a:latin typeface="Montserrat Bold"/>
              </a:rPr>
              <a:t>Hoạt</a:t>
            </a:r>
            <a:r>
              <a:rPr lang="en-US" sz="3199" spc="31">
                <a:solidFill>
                  <a:srgbClr val="FFFFFF"/>
                </a:solidFill>
                <a:latin typeface="Montserrat Bold"/>
              </a:rPr>
              <a:t> </a:t>
            </a:r>
            <a:r>
              <a:rPr lang="en-US" sz="3199" spc="31" err="1">
                <a:solidFill>
                  <a:srgbClr val="FFFFFF"/>
                </a:solidFill>
                <a:latin typeface="Montserrat Bold"/>
              </a:rPr>
              <a:t>động</a:t>
            </a:r>
            <a:endParaRPr lang="en-US" sz="3199" spc="31">
              <a:solidFill>
                <a:srgbClr val="FFFFFF"/>
              </a:solidFill>
              <a:latin typeface="Montserrat Bold"/>
            </a:endParaRPr>
          </a:p>
        </p:txBody>
      </p:sp>
      <p:graphicFrame>
        <p:nvGraphicFramePr>
          <p:cNvPr id="2" name="Table 1">
            <a:extLst>
              <a:ext uri="{FF2B5EF4-FFF2-40B4-BE49-F238E27FC236}">
                <a16:creationId xmlns:a16="http://schemas.microsoft.com/office/drawing/2014/main" id="{3C7CE414-F1F3-CF46-0C89-C29C4D244137}"/>
              </a:ext>
            </a:extLst>
          </p:cNvPr>
          <p:cNvGraphicFramePr>
            <a:graphicFrameLocks noGrp="1"/>
          </p:cNvGraphicFramePr>
          <p:nvPr>
            <p:extLst>
              <p:ext uri="{D42A27DB-BD31-4B8C-83A1-F6EECF244321}">
                <p14:modId xmlns:p14="http://schemas.microsoft.com/office/powerpoint/2010/main" val="1456484073"/>
              </p:ext>
            </p:extLst>
          </p:nvPr>
        </p:nvGraphicFramePr>
        <p:xfrm>
          <a:off x="9677400" y="2356035"/>
          <a:ext cx="6980542" cy="6518795"/>
        </p:xfrm>
        <a:graphic>
          <a:graphicData uri="http://schemas.openxmlformats.org/drawingml/2006/table">
            <a:tbl>
              <a:tblPr firstRow="1" bandRow="1">
                <a:tableStyleId>{5940675A-B579-460E-94D1-54222C63F5DA}</a:tableStyleId>
              </a:tblPr>
              <a:tblGrid>
                <a:gridCol w="3490271">
                  <a:extLst>
                    <a:ext uri="{9D8B030D-6E8A-4147-A177-3AD203B41FA5}">
                      <a16:colId xmlns:a16="http://schemas.microsoft.com/office/drawing/2014/main" val="233269500"/>
                    </a:ext>
                  </a:extLst>
                </a:gridCol>
                <a:gridCol w="3490271">
                  <a:extLst>
                    <a:ext uri="{9D8B030D-6E8A-4147-A177-3AD203B41FA5}">
                      <a16:colId xmlns:a16="http://schemas.microsoft.com/office/drawing/2014/main" val="3788039852"/>
                    </a:ext>
                  </a:extLst>
                </a:gridCol>
              </a:tblGrid>
              <a:tr h="685800">
                <a:tc gridSpan="2">
                  <a:txBody>
                    <a:bodyPr/>
                    <a:lstStyle/>
                    <a:p>
                      <a:pPr algn="ctr"/>
                      <a:r>
                        <a:rPr lang="en-US" sz="2400" b="0">
                          <a:solidFill>
                            <a:schemeClr val="bg1"/>
                          </a:solidFill>
                          <a:latin typeface="Roboto Bold" panose="02000000000000000000" charset="0"/>
                          <a:ea typeface="Roboto Bold" panose="02000000000000000000" charset="0"/>
                          <a:cs typeface="Roboto" panose="02000000000000000000" pitchFamily="2" charset="0"/>
                        </a:rPr>
                        <a:t>L298N</a:t>
                      </a:r>
                    </a:p>
                  </a:txBody>
                  <a:tcPr anchor="ctr">
                    <a:solidFill>
                      <a:srgbClr val="1E4844"/>
                    </a:solidFill>
                  </a:tcPr>
                </a:tc>
                <a:tc hMerge="1">
                  <a:txBody>
                    <a:bodyPr/>
                    <a:lstStyle/>
                    <a:p>
                      <a:endParaRPr/>
                    </a:p>
                  </a:txBody>
                  <a:tcPr/>
                </a:tc>
                <a:extLst>
                  <a:ext uri="{0D108BD9-81ED-4DB2-BD59-A6C34878D82A}">
                    <a16:rowId xmlns:a16="http://schemas.microsoft.com/office/drawing/2014/main" val="44535415"/>
                  </a:ext>
                </a:extLst>
              </a:tr>
              <a:tr h="990600">
                <a:tc>
                  <a:txBody>
                    <a:bodyPr/>
                    <a:lstStyle/>
                    <a:p>
                      <a:r>
                        <a:rPr lang="en-US" sz="2400" b="1">
                          <a:latin typeface="Roboto" panose="02000000000000000000" pitchFamily="2" charset="0"/>
                          <a:ea typeface="Roboto" panose="02000000000000000000" pitchFamily="2" charset="0"/>
                          <a:cs typeface="Roboto" panose="02000000000000000000" pitchFamily="2" charset="0"/>
                        </a:rPr>
                        <a:t>GND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Roboto" panose="02000000000000000000" pitchFamily="2" charset="0"/>
                          <a:ea typeface="Roboto" panose="02000000000000000000" pitchFamily="2" charset="0"/>
                          <a:cs typeface="Roboto" panose="02000000000000000000" pitchFamily="2" charset="0"/>
                        </a:rPr>
                        <a:t>- </a:t>
                      </a:r>
                      <a:r>
                        <a:rPr lang="en-US" sz="2400" err="1">
                          <a:latin typeface="Roboto" panose="02000000000000000000" pitchFamily="2" charset="0"/>
                          <a:ea typeface="Roboto" panose="02000000000000000000" pitchFamily="2" charset="0"/>
                          <a:cs typeface="Roboto" panose="02000000000000000000" pitchFamily="2" charset="0"/>
                        </a:rPr>
                        <a:t>Chân</a:t>
                      </a:r>
                      <a:r>
                        <a:rPr lang="en-US" sz="2400">
                          <a:latin typeface="Roboto" panose="02000000000000000000" pitchFamily="2" charset="0"/>
                          <a:ea typeface="Roboto" panose="02000000000000000000" pitchFamily="2" charset="0"/>
                          <a:cs typeface="Roboto" panose="02000000000000000000" pitchFamily="2" charset="0"/>
                        </a:rPr>
                        <a:t> (–) </a:t>
                      </a:r>
                      <a:r>
                        <a:rPr lang="en-US" sz="2400" err="1">
                          <a:latin typeface="Roboto" panose="02000000000000000000" pitchFamily="2" charset="0"/>
                          <a:ea typeface="Roboto" panose="02000000000000000000" pitchFamily="2" charset="0"/>
                          <a:cs typeface="Roboto" panose="02000000000000000000" pitchFamily="2" charset="0"/>
                        </a:rPr>
                        <a:t>của</a:t>
                      </a:r>
                      <a:r>
                        <a:rPr lang="en-US" sz="2400">
                          <a:latin typeface="Roboto" panose="02000000000000000000" pitchFamily="2" charset="0"/>
                          <a:ea typeface="Roboto" panose="02000000000000000000" pitchFamily="2" charset="0"/>
                          <a:cs typeface="Roboto" panose="02000000000000000000" pitchFamily="2" charset="0"/>
                        </a:rPr>
                        <a:t> Adapter 12V</a:t>
                      </a:r>
                    </a:p>
                    <a:p>
                      <a:r>
                        <a:rPr lang="en-US" sz="2400">
                          <a:latin typeface="Roboto" panose="02000000000000000000" pitchFamily="2" charset="0"/>
                          <a:ea typeface="Roboto" panose="02000000000000000000" pitchFamily="2" charset="0"/>
                          <a:cs typeface="Roboto" panose="02000000000000000000" pitchFamily="2" charset="0"/>
                        </a:rPr>
                        <a:t>- GND </a:t>
                      </a:r>
                      <a:r>
                        <a:rPr lang="en-US" sz="2400" err="1">
                          <a:latin typeface="Roboto" panose="02000000000000000000" pitchFamily="2" charset="0"/>
                          <a:ea typeface="Roboto" panose="02000000000000000000" pitchFamily="2" charset="0"/>
                          <a:cs typeface="Roboto" panose="02000000000000000000" pitchFamily="2" charset="0"/>
                        </a:rPr>
                        <a:t>của</a:t>
                      </a:r>
                      <a:r>
                        <a:rPr lang="en-US" sz="2400">
                          <a:latin typeface="Roboto" panose="02000000000000000000" pitchFamily="2" charset="0"/>
                          <a:ea typeface="Roboto" panose="02000000000000000000" pitchFamily="2" charset="0"/>
                          <a:cs typeface="Roboto" panose="02000000000000000000" pitchFamily="2" charset="0"/>
                        </a:rPr>
                        <a:t> Arduino</a:t>
                      </a:r>
                    </a:p>
                  </a:txBody>
                  <a:tcPr anchor="ctr"/>
                </a:tc>
                <a:extLst>
                  <a:ext uri="{0D108BD9-81ED-4DB2-BD59-A6C34878D82A}">
                    <a16:rowId xmlns:a16="http://schemas.microsoft.com/office/drawing/2014/main" val="3954384628"/>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+12V</a:t>
                      </a:r>
                    </a:p>
                  </a:txBody>
                  <a:tcPr anchor="ctr"/>
                </a:tc>
                <a:tc>
                  <a:txBody>
                    <a:bodyPr/>
                    <a:lstStyle/>
                    <a:p>
                      <a:r>
                        <a:rPr lang="en-US" sz="2400" err="1">
                          <a:latin typeface="Roboto" panose="02000000000000000000" pitchFamily="2" charset="0"/>
                          <a:ea typeface="Roboto" panose="02000000000000000000" pitchFamily="2" charset="0"/>
                          <a:cs typeface="Roboto" panose="02000000000000000000" pitchFamily="2" charset="0"/>
                        </a:rPr>
                        <a:t>Chân</a:t>
                      </a:r>
                      <a:r>
                        <a:rPr lang="en-US" sz="2400">
                          <a:latin typeface="Roboto" panose="02000000000000000000" pitchFamily="2" charset="0"/>
                          <a:ea typeface="Roboto" panose="02000000000000000000" pitchFamily="2" charset="0"/>
                          <a:cs typeface="Roboto" panose="02000000000000000000" pitchFamily="2" charset="0"/>
                        </a:rPr>
                        <a:t> (+) </a:t>
                      </a:r>
                      <a:r>
                        <a:rPr lang="en-US" sz="2400" err="1">
                          <a:latin typeface="Roboto" panose="02000000000000000000" pitchFamily="2" charset="0"/>
                          <a:ea typeface="Roboto" panose="02000000000000000000" pitchFamily="2" charset="0"/>
                          <a:cs typeface="Roboto" panose="02000000000000000000" pitchFamily="2" charset="0"/>
                        </a:rPr>
                        <a:t>của</a:t>
                      </a:r>
                      <a:r>
                        <a:rPr lang="en-US" sz="2400">
                          <a:latin typeface="Roboto" panose="02000000000000000000" pitchFamily="2" charset="0"/>
                          <a:ea typeface="Roboto" panose="02000000000000000000" pitchFamily="2" charset="0"/>
                          <a:cs typeface="Roboto" panose="02000000000000000000" pitchFamily="2" charset="0"/>
                        </a:rPr>
                        <a:t> Adapter 12V</a:t>
                      </a:r>
                    </a:p>
                  </a:txBody>
                  <a:tcPr anchor="ctr"/>
                </a:tc>
                <a:extLst>
                  <a:ext uri="{0D108BD9-81ED-4DB2-BD59-A6C34878D82A}">
                    <a16:rowId xmlns:a16="http://schemas.microsoft.com/office/drawing/2014/main" val="387840892"/>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IN3</a:t>
                      </a:r>
                    </a:p>
                  </a:txBody>
                  <a:tcPr anchor="ctr"/>
                </a:tc>
                <a:tc>
                  <a:txBody>
                    <a:bodyPr/>
                    <a:lstStyle/>
                    <a:p>
                      <a:r>
                        <a:rPr lang="en-US" sz="2400">
                          <a:latin typeface="Roboto" panose="02000000000000000000" pitchFamily="2" charset="0"/>
                          <a:ea typeface="Roboto" panose="02000000000000000000" pitchFamily="2" charset="0"/>
                          <a:cs typeface="Roboto" panose="02000000000000000000" pitchFamily="2" charset="0"/>
                        </a:rPr>
                        <a:t>Digital 5</a:t>
                      </a:r>
                    </a:p>
                  </a:txBody>
                  <a:tcPr anchor="ctr"/>
                </a:tc>
                <a:extLst>
                  <a:ext uri="{0D108BD9-81ED-4DB2-BD59-A6C34878D82A}">
                    <a16:rowId xmlns:a16="http://schemas.microsoft.com/office/drawing/2014/main" val="1666160466"/>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IN4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Roboto" panose="02000000000000000000" pitchFamily="2" charset="0"/>
                          <a:ea typeface="Roboto" panose="02000000000000000000" pitchFamily="2" charset="0"/>
                          <a:cs typeface="Roboto" panose="02000000000000000000" pitchFamily="2" charset="0"/>
                        </a:rPr>
                        <a:t>Digital 4</a:t>
                      </a:r>
                    </a:p>
                  </a:txBody>
                  <a:tcPr anchor="ctr"/>
                </a:tc>
                <a:extLst>
                  <a:ext uri="{0D108BD9-81ED-4DB2-BD59-A6C34878D82A}">
                    <a16:rowId xmlns:a16="http://schemas.microsoft.com/office/drawing/2014/main" val="1426934736"/>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OUT3</a:t>
                      </a:r>
                    </a:p>
                  </a:txBody>
                  <a:tcPr anchor="ctr"/>
                </a:tc>
                <a:tc>
                  <a:txBody>
                    <a:bodyPr/>
                    <a:lstStyle/>
                    <a:p>
                      <a:r>
                        <a:rPr lang="en-US" sz="2400">
                          <a:latin typeface="Roboto" panose="02000000000000000000" pitchFamily="2" charset="0"/>
                          <a:ea typeface="Roboto" panose="02000000000000000000" pitchFamily="2" charset="0"/>
                          <a:cs typeface="Roboto" panose="02000000000000000000" pitchFamily="2" charset="0"/>
                        </a:rPr>
                        <a:t>DC Motor</a:t>
                      </a:r>
                    </a:p>
                  </a:txBody>
                  <a:tcPr anchor="ctr"/>
                </a:tc>
                <a:extLst>
                  <a:ext uri="{0D108BD9-81ED-4DB2-BD59-A6C34878D82A}">
                    <a16:rowId xmlns:a16="http://schemas.microsoft.com/office/drawing/2014/main" val="2729891823"/>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OUT4</a:t>
                      </a:r>
                    </a:p>
                  </a:txBody>
                  <a:tcPr anchor="ctr"/>
                </a:tc>
                <a:tc>
                  <a:txBody>
                    <a:bodyPr/>
                    <a:lstStyle/>
                    <a:p>
                      <a:r>
                        <a:rPr lang="en-US" sz="2400">
                          <a:latin typeface="Roboto" panose="02000000000000000000" pitchFamily="2" charset="0"/>
                          <a:ea typeface="Roboto" panose="02000000000000000000" pitchFamily="2" charset="0"/>
                          <a:cs typeface="Roboto" panose="02000000000000000000" pitchFamily="2" charset="0"/>
                        </a:rPr>
                        <a:t>DC Motor</a:t>
                      </a:r>
                    </a:p>
                  </a:txBody>
                  <a:tcPr anchor="ctr"/>
                </a:tc>
                <a:extLst>
                  <a:ext uri="{0D108BD9-81ED-4DB2-BD59-A6C34878D82A}">
                    <a16:rowId xmlns:a16="http://schemas.microsoft.com/office/drawing/2014/main" val="1461174848"/>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ENB</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Roboto" panose="02000000000000000000" pitchFamily="2" charset="0"/>
                          <a:ea typeface="Roboto" panose="02000000000000000000" pitchFamily="2" charset="0"/>
                          <a:cs typeface="Roboto" panose="02000000000000000000" pitchFamily="2" charset="0"/>
                        </a:rPr>
                        <a:t>Digital 3 (~)</a:t>
                      </a:r>
                    </a:p>
                  </a:txBody>
                  <a:tcPr anchor="ctr"/>
                </a:tc>
                <a:extLst>
                  <a:ext uri="{0D108BD9-81ED-4DB2-BD59-A6C34878D82A}">
                    <a16:rowId xmlns:a16="http://schemas.microsoft.com/office/drawing/2014/main" val="1338387382"/>
                  </a:ext>
                </a:extLst>
              </a:tr>
            </a:tbl>
          </a:graphicData>
        </a:graphic>
      </p:graphicFrame>
      <p:graphicFrame>
        <p:nvGraphicFramePr>
          <p:cNvPr id="3" name="Table 2">
            <a:extLst>
              <a:ext uri="{FF2B5EF4-FFF2-40B4-BE49-F238E27FC236}">
                <a16:creationId xmlns:a16="http://schemas.microsoft.com/office/drawing/2014/main" id="{EF621A93-AC8E-7769-56D0-AA2922D3FC28}"/>
              </a:ext>
            </a:extLst>
          </p:cNvPr>
          <p:cNvGraphicFramePr>
            <a:graphicFrameLocks noGrp="1"/>
          </p:cNvGraphicFramePr>
          <p:nvPr>
            <p:extLst>
              <p:ext uri="{D42A27DB-BD31-4B8C-83A1-F6EECF244321}">
                <p14:modId xmlns:p14="http://schemas.microsoft.com/office/powerpoint/2010/main" val="1492136533"/>
              </p:ext>
            </p:extLst>
          </p:nvPr>
        </p:nvGraphicFramePr>
        <p:xfrm>
          <a:off x="838200" y="4146561"/>
          <a:ext cx="6893120" cy="3263623"/>
        </p:xfrm>
        <a:graphic>
          <a:graphicData uri="http://schemas.openxmlformats.org/drawingml/2006/table">
            <a:tbl>
              <a:tblPr firstRow="1" bandRow="1">
                <a:tableStyleId>{5940675A-B579-460E-94D1-54222C63F5DA}</a:tableStyleId>
              </a:tblPr>
              <a:tblGrid>
                <a:gridCol w="3402849">
                  <a:extLst>
                    <a:ext uri="{9D8B030D-6E8A-4147-A177-3AD203B41FA5}">
                      <a16:colId xmlns:a16="http://schemas.microsoft.com/office/drawing/2014/main" val="233269500"/>
                    </a:ext>
                  </a:extLst>
                </a:gridCol>
                <a:gridCol w="3490271">
                  <a:extLst>
                    <a:ext uri="{9D8B030D-6E8A-4147-A177-3AD203B41FA5}">
                      <a16:colId xmlns:a16="http://schemas.microsoft.com/office/drawing/2014/main" val="3788039852"/>
                    </a:ext>
                  </a:extLst>
                </a:gridCol>
              </a:tblGrid>
              <a:tr h="685800">
                <a:tc gridSpan="2">
                  <a:txBody>
                    <a:bodyPr/>
                    <a:lstStyle/>
                    <a:p>
                      <a:pPr algn="ctr"/>
                      <a:r>
                        <a:rPr lang="en-US" sz="2400" b="0">
                          <a:solidFill>
                            <a:schemeClr val="bg1"/>
                          </a:solidFill>
                          <a:latin typeface="Roboto Bold" panose="02000000000000000000" charset="0"/>
                          <a:ea typeface="Roboto Bold" panose="02000000000000000000" charset="0"/>
                          <a:cs typeface="Roboto" panose="02000000000000000000" pitchFamily="2" charset="0"/>
                        </a:rPr>
                        <a:t>Joystick</a:t>
                      </a:r>
                    </a:p>
                  </a:txBody>
                  <a:tcPr anchor="ctr">
                    <a:solidFill>
                      <a:srgbClr val="1E4844"/>
                    </a:solidFill>
                  </a:tcPr>
                </a:tc>
                <a:tc hMerge="1">
                  <a:txBody>
                    <a:bodyPr/>
                    <a:lstStyle/>
                    <a:p>
                      <a:endParaRPr/>
                    </a:p>
                  </a:txBody>
                  <a:tcPr/>
                </a:tc>
                <a:extLst>
                  <a:ext uri="{0D108BD9-81ED-4DB2-BD59-A6C34878D82A}">
                    <a16:rowId xmlns:a16="http://schemas.microsoft.com/office/drawing/2014/main" val="44535415"/>
                  </a:ext>
                </a:extLst>
              </a:tr>
              <a:tr h="990600">
                <a:tc>
                  <a:txBody>
                    <a:bodyPr/>
                    <a:lstStyle/>
                    <a:p>
                      <a:r>
                        <a:rPr lang="en-US" sz="2400" b="1">
                          <a:latin typeface="Roboto" panose="02000000000000000000" pitchFamily="2" charset="0"/>
                          <a:ea typeface="Roboto" panose="02000000000000000000" pitchFamily="2" charset="0"/>
                          <a:cs typeface="Roboto" panose="02000000000000000000" pitchFamily="2" charset="0"/>
                        </a:rPr>
                        <a:t>GND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Roboto" panose="02000000000000000000" pitchFamily="2" charset="0"/>
                          <a:ea typeface="Roboto" panose="02000000000000000000" pitchFamily="2" charset="0"/>
                          <a:cs typeface="Roboto" panose="02000000000000000000" pitchFamily="2" charset="0"/>
                        </a:rPr>
                        <a:t>-  </a:t>
                      </a:r>
                      <a:r>
                        <a:rPr lang="en-US" sz="2400" err="1">
                          <a:latin typeface="Roboto" panose="02000000000000000000" pitchFamily="2" charset="0"/>
                          <a:ea typeface="Roboto" panose="02000000000000000000" pitchFamily="2" charset="0"/>
                          <a:cs typeface="Roboto" panose="02000000000000000000" pitchFamily="2" charset="0"/>
                        </a:rPr>
                        <a:t>Chân</a:t>
                      </a:r>
                      <a:r>
                        <a:rPr lang="en-US" sz="2400">
                          <a:latin typeface="Roboto" panose="02000000000000000000" pitchFamily="2" charset="0"/>
                          <a:ea typeface="Roboto" panose="02000000000000000000" pitchFamily="2" charset="0"/>
                          <a:cs typeface="Roboto" panose="02000000000000000000" pitchFamily="2" charset="0"/>
                        </a:rPr>
                        <a:t> (–) </a:t>
                      </a:r>
                      <a:r>
                        <a:rPr lang="en-US" sz="2400" err="1">
                          <a:latin typeface="Roboto" panose="02000000000000000000" pitchFamily="2" charset="0"/>
                          <a:ea typeface="Roboto" panose="02000000000000000000" pitchFamily="2" charset="0"/>
                          <a:cs typeface="Roboto" panose="02000000000000000000" pitchFamily="2" charset="0"/>
                        </a:rPr>
                        <a:t>của</a:t>
                      </a:r>
                      <a:r>
                        <a:rPr lang="en-US" sz="2400">
                          <a:latin typeface="Roboto" panose="02000000000000000000" pitchFamily="2" charset="0"/>
                          <a:ea typeface="Roboto" panose="02000000000000000000" pitchFamily="2" charset="0"/>
                          <a:cs typeface="Roboto" panose="02000000000000000000" pitchFamily="2" charset="0"/>
                        </a:rPr>
                        <a:t> Arduino </a:t>
                      </a:r>
                    </a:p>
                  </a:txBody>
                  <a:tcPr anchor="ctr"/>
                </a:tc>
                <a:extLst>
                  <a:ext uri="{0D108BD9-81ED-4DB2-BD59-A6C34878D82A}">
                    <a16:rowId xmlns:a16="http://schemas.microsoft.com/office/drawing/2014/main" val="3954384628"/>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+5V</a:t>
                      </a:r>
                    </a:p>
                  </a:txBody>
                  <a:tcPr anchor="ctr"/>
                </a:tc>
                <a:tc>
                  <a:txBody>
                    <a:bodyPr/>
                    <a:lstStyle/>
                    <a:p>
                      <a:r>
                        <a:rPr lang="en-US" sz="2400">
                          <a:latin typeface="Roboto" panose="02000000000000000000" pitchFamily="2" charset="0"/>
                          <a:ea typeface="Roboto" panose="02000000000000000000" pitchFamily="2" charset="0"/>
                          <a:cs typeface="Roboto" panose="02000000000000000000" pitchFamily="2" charset="0"/>
                        </a:rPr>
                        <a:t>- </a:t>
                      </a:r>
                      <a:r>
                        <a:rPr lang="en-US" sz="2400" err="1">
                          <a:latin typeface="Roboto" panose="02000000000000000000" pitchFamily="2" charset="0"/>
                          <a:ea typeface="Roboto" panose="02000000000000000000" pitchFamily="2" charset="0"/>
                          <a:cs typeface="Roboto" panose="02000000000000000000" pitchFamily="2" charset="0"/>
                        </a:rPr>
                        <a:t>Chân</a:t>
                      </a:r>
                      <a:r>
                        <a:rPr lang="en-US" sz="2400">
                          <a:latin typeface="Roboto" panose="02000000000000000000" pitchFamily="2" charset="0"/>
                          <a:ea typeface="Roboto" panose="02000000000000000000" pitchFamily="2" charset="0"/>
                          <a:cs typeface="Roboto" panose="02000000000000000000" pitchFamily="2" charset="0"/>
                        </a:rPr>
                        <a:t> (+) 5V</a:t>
                      </a:r>
                    </a:p>
                  </a:txBody>
                  <a:tcPr anchor="ctr"/>
                </a:tc>
                <a:extLst>
                  <a:ext uri="{0D108BD9-81ED-4DB2-BD59-A6C34878D82A}">
                    <a16:rowId xmlns:a16="http://schemas.microsoft.com/office/drawing/2014/main" val="387840892"/>
                  </a:ext>
                </a:extLst>
              </a:tr>
              <a:tr h="764263">
                <a:tc>
                  <a:txBody>
                    <a:bodyPr/>
                    <a:lstStyle/>
                    <a:p>
                      <a:r>
                        <a:rPr lang="en-US" sz="2400" b="1">
                          <a:latin typeface="Roboto" panose="02000000000000000000" pitchFamily="2" charset="0"/>
                          <a:ea typeface="Roboto" panose="02000000000000000000" pitchFamily="2" charset="0"/>
                          <a:cs typeface="Roboto" panose="02000000000000000000" pitchFamily="2" charset="0"/>
                        </a:rPr>
                        <a:t>VRX</a:t>
                      </a:r>
                    </a:p>
                  </a:txBody>
                  <a:tcPr anchor="ctr"/>
                </a:tc>
                <a:tc>
                  <a:txBody>
                    <a:bodyPr/>
                    <a:lstStyle/>
                    <a:p>
                      <a:r>
                        <a:rPr lang="en-US" sz="2400">
                          <a:latin typeface="Roboto" panose="02000000000000000000" pitchFamily="2" charset="0"/>
                          <a:ea typeface="Roboto" panose="02000000000000000000" pitchFamily="2" charset="0"/>
                          <a:cs typeface="Roboto" panose="02000000000000000000" pitchFamily="2" charset="0"/>
                        </a:rPr>
                        <a:t>- </a:t>
                      </a:r>
                      <a:r>
                        <a:rPr lang="en-US" sz="2400" err="1">
                          <a:latin typeface="Roboto" panose="02000000000000000000" pitchFamily="2" charset="0"/>
                          <a:ea typeface="Roboto" panose="02000000000000000000" pitchFamily="2" charset="0"/>
                          <a:cs typeface="Roboto" panose="02000000000000000000" pitchFamily="2" charset="0"/>
                        </a:rPr>
                        <a:t>Chân</a:t>
                      </a:r>
                      <a:r>
                        <a:rPr lang="en-US" sz="2400">
                          <a:latin typeface="Roboto" panose="02000000000000000000" pitchFamily="2" charset="0"/>
                          <a:ea typeface="Roboto" panose="02000000000000000000" pitchFamily="2" charset="0"/>
                          <a:cs typeface="Roboto" panose="02000000000000000000" pitchFamily="2" charset="0"/>
                        </a:rPr>
                        <a:t> analog A0 </a:t>
                      </a:r>
                      <a:r>
                        <a:rPr lang="en-US" sz="2400" err="1">
                          <a:latin typeface="Roboto" panose="02000000000000000000" pitchFamily="2" charset="0"/>
                          <a:ea typeface="Roboto" panose="02000000000000000000" pitchFamily="2" charset="0"/>
                          <a:cs typeface="Roboto" panose="02000000000000000000" pitchFamily="2" charset="0"/>
                        </a:rPr>
                        <a:t>của</a:t>
                      </a:r>
                      <a:r>
                        <a:rPr lang="en-US" sz="2400">
                          <a:latin typeface="Roboto" panose="02000000000000000000" pitchFamily="2" charset="0"/>
                          <a:ea typeface="Roboto" panose="02000000000000000000" pitchFamily="2" charset="0"/>
                          <a:cs typeface="Roboto" panose="02000000000000000000" pitchFamily="2" charset="0"/>
                        </a:rPr>
                        <a:t> Arduino</a:t>
                      </a:r>
                    </a:p>
                  </a:txBody>
                  <a:tcPr anchor="ctr"/>
                </a:tc>
                <a:extLst>
                  <a:ext uri="{0D108BD9-81ED-4DB2-BD59-A6C34878D82A}">
                    <a16:rowId xmlns:a16="http://schemas.microsoft.com/office/drawing/2014/main" val="1666160466"/>
                  </a:ext>
                </a:extLst>
              </a:tr>
            </a:tbl>
          </a:graphicData>
        </a:graphic>
      </p:graphicFrame>
    </p:spTree>
    <p:extLst>
      <p:ext uri="{BB962C8B-B14F-4D97-AF65-F5344CB8AC3E}">
        <p14:creationId xmlns:p14="http://schemas.microsoft.com/office/powerpoint/2010/main" val="592219179"/>
      </p:ext>
    </p:extLst>
  </p:cSld>
  <p:clrMapOvr>
    <a:masterClrMapping/>
  </p:clrMapOvr>
  <p:transition spd="slow">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0" y="671555"/>
            <a:ext cx="9872397" cy="1876148"/>
          </a:xfrm>
          <a:custGeom>
            <a:avLst/>
            <a:gdLst/>
            <a:ahLst/>
            <a:cxnLst/>
            <a:rect l="l" t="t" r="r" b="b"/>
            <a:pathLst>
              <a:path w="1101359" h="209302">
                <a:moveTo>
                  <a:pt x="203200" y="0"/>
                </a:moveTo>
                <a:lnTo>
                  <a:pt x="1101359" y="0"/>
                </a:lnTo>
                <a:lnTo>
                  <a:pt x="898159" y="209302"/>
                </a:lnTo>
                <a:lnTo>
                  <a:pt x="0" y="209302"/>
                </a:lnTo>
                <a:lnTo>
                  <a:pt x="203200" y="0"/>
                </a:lnTo>
                <a:close/>
              </a:path>
            </a:pathLst>
          </a:custGeom>
          <a:solidFill>
            <a:srgbClr val="1E4844"/>
          </a:solidFill>
        </p:spPr>
        <p:txBody>
          <a:bodyPr/>
          <a:lstStyle/>
          <a:p>
            <a:endParaRPr lang="en-US"/>
          </a:p>
        </p:txBody>
      </p:sp>
      <p:sp>
        <p:nvSpPr>
          <p:cNvPr id="9" name="Freeform 9"/>
          <p:cNvSpPr/>
          <p:nvPr/>
        </p:nvSpPr>
        <p:spPr>
          <a:xfrm>
            <a:off x="15552803" y="-400761"/>
            <a:ext cx="4673629" cy="1338835"/>
          </a:xfrm>
          <a:custGeom>
            <a:avLst/>
            <a:gdLst/>
            <a:ahLst/>
            <a:cxnLst/>
            <a:rect l="l" t="t" r="r" b="b"/>
            <a:pathLst>
              <a:path w="730636" h="209302">
                <a:moveTo>
                  <a:pt x="203200" y="0"/>
                </a:moveTo>
                <a:lnTo>
                  <a:pt x="730636" y="0"/>
                </a:lnTo>
                <a:lnTo>
                  <a:pt x="527436"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9014632" y="671555"/>
            <a:ext cx="10735550" cy="728742"/>
          </a:xfrm>
          <a:custGeom>
            <a:avLst/>
            <a:gdLst/>
            <a:ahLst/>
            <a:cxnLst/>
            <a:rect l="l" t="t" r="r" b="b"/>
            <a:pathLst>
              <a:path w="3083361" h="209302">
                <a:moveTo>
                  <a:pt x="203200" y="0"/>
                </a:moveTo>
                <a:lnTo>
                  <a:pt x="3083361" y="0"/>
                </a:lnTo>
                <a:lnTo>
                  <a:pt x="2880161" y="209302"/>
                </a:lnTo>
                <a:lnTo>
                  <a:pt x="0" y="209302"/>
                </a:lnTo>
                <a:lnTo>
                  <a:pt x="203200" y="0"/>
                </a:lnTo>
                <a:close/>
              </a:path>
            </a:pathLst>
          </a:custGeom>
          <a:solidFill>
            <a:srgbClr val="1E4844"/>
          </a:solidFill>
        </p:spPr>
        <p:txBody>
          <a:bodyPr/>
          <a:lstStyle/>
          <a:p>
            <a:endParaRPr lang="en-US"/>
          </a:p>
        </p:txBody>
      </p:sp>
      <p:grpSp>
        <p:nvGrpSpPr>
          <p:cNvPr id="16" name="Group 16"/>
          <p:cNvGrpSpPr/>
          <p:nvPr/>
        </p:nvGrpSpPr>
        <p:grpSpPr>
          <a:xfrm>
            <a:off x="-202342" y="9986576"/>
            <a:ext cx="18692683" cy="657997"/>
            <a:chOff x="0" y="0"/>
            <a:chExt cx="4923176" cy="173300"/>
          </a:xfrm>
          <a:solidFill>
            <a:srgbClr val="1E4844"/>
          </a:solidFill>
        </p:grpSpPr>
        <p:sp>
          <p:nvSpPr>
            <p:cNvPr id="17" name="Freeform 1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8" name="TextBox 18"/>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20" name="Freeform 20"/>
          <p:cNvSpPr/>
          <p:nvPr/>
        </p:nvSpPr>
        <p:spPr>
          <a:xfrm>
            <a:off x="-2066289" y="9556763"/>
            <a:ext cx="10452270" cy="2127226"/>
          </a:xfrm>
          <a:custGeom>
            <a:avLst/>
            <a:gdLst/>
            <a:ahLst/>
            <a:cxnLst/>
            <a:rect l="l" t="t" r="r" b="b"/>
            <a:pathLst>
              <a:path w="3100107" h="630928">
                <a:moveTo>
                  <a:pt x="3100107" y="315464"/>
                </a:moveTo>
                <a:lnTo>
                  <a:pt x="2896907" y="630928"/>
                </a:lnTo>
                <a:lnTo>
                  <a:pt x="203200" y="630928"/>
                </a:lnTo>
                <a:lnTo>
                  <a:pt x="0" y="315464"/>
                </a:lnTo>
                <a:lnTo>
                  <a:pt x="203200" y="0"/>
                </a:lnTo>
                <a:lnTo>
                  <a:pt x="2896907" y="0"/>
                </a:lnTo>
                <a:lnTo>
                  <a:pt x="3100107" y="315464"/>
                </a:lnTo>
                <a:close/>
              </a:path>
            </a:pathLst>
          </a:custGeom>
          <a:solidFill>
            <a:srgbClr val="1E4844"/>
          </a:solidFill>
        </p:spPr>
        <p:txBody>
          <a:bodyPr/>
          <a:lstStyle/>
          <a:p>
            <a:endParaRPr lang="en-US"/>
          </a:p>
        </p:txBody>
      </p:sp>
      <p:sp>
        <p:nvSpPr>
          <p:cNvPr id="25" name="TextBox 25"/>
          <p:cNvSpPr txBox="1"/>
          <p:nvPr/>
        </p:nvSpPr>
        <p:spPr>
          <a:xfrm>
            <a:off x="1486416" y="962564"/>
            <a:ext cx="6899566" cy="1160780"/>
          </a:xfrm>
          <a:prstGeom prst="rect">
            <a:avLst/>
          </a:prstGeom>
        </p:spPr>
        <p:txBody>
          <a:bodyPr lIns="0" tIns="0" rIns="0" bIns="0" rtlCol="0" anchor="t">
            <a:spAutoFit/>
          </a:bodyPr>
          <a:lstStyle/>
          <a:p>
            <a:pPr algn="ctr">
              <a:lnSpc>
                <a:spcPts val="9520"/>
              </a:lnSpc>
            </a:pPr>
            <a:r>
              <a:rPr lang="en-US" sz="6800" err="1">
                <a:solidFill>
                  <a:srgbClr val="FFFFFF"/>
                </a:solidFill>
                <a:latin typeface="Montserrat Semi-Bold"/>
              </a:rPr>
              <a:t>Thiết</a:t>
            </a:r>
            <a:r>
              <a:rPr lang="en-US" sz="6800">
                <a:solidFill>
                  <a:srgbClr val="FFFFFF"/>
                </a:solidFill>
                <a:latin typeface="Montserrat Semi-Bold"/>
              </a:rPr>
              <a:t> </a:t>
            </a:r>
            <a:r>
              <a:rPr lang="en-US" sz="6800" err="1">
                <a:solidFill>
                  <a:srgbClr val="FFFFFF"/>
                </a:solidFill>
                <a:latin typeface="Montserrat Semi-Bold"/>
              </a:rPr>
              <a:t>kế</a:t>
            </a:r>
            <a:r>
              <a:rPr lang="en-US" sz="6800">
                <a:solidFill>
                  <a:srgbClr val="FFFFFF"/>
                </a:solidFill>
                <a:latin typeface="Montserrat Semi-Bold"/>
              </a:rPr>
              <a:t> </a:t>
            </a:r>
            <a:r>
              <a:rPr lang="en-US" sz="6800" err="1">
                <a:solidFill>
                  <a:srgbClr val="FFFFFF"/>
                </a:solidFill>
                <a:latin typeface="Montserrat Semi-Bold"/>
              </a:rPr>
              <a:t>mạch</a:t>
            </a:r>
            <a:endParaRPr lang="en-US" sz="6800">
              <a:solidFill>
                <a:srgbClr val="FFFFFF"/>
              </a:solidFill>
              <a:latin typeface="Montserrat Semi-Bold"/>
            </a:endParaRPr>
          </a:p>
        </p:txBody>
      </p:sp>
      <p:pic>
        <p:nvPicPr>
          <p:cNvPr id="2" name="Picture 2" descr="https://lh7-us.googleusercontent.com/J__fG-laL1zmheKZKyJUXffKi0hAGEuvNQjnhWuVGQJ9tFL-eZMGqj98ztvmQvGOg3W8288TkvVmojHx_RZgD5I9QqeurysNkqUO82LTr2NI5bQIYVihIGfYJKYrZ3wVqUnlyVMU3hTfM5d9vQSz2g=s2048">
            <a:extLst>
              <a:ext uri="{FF2B5EF4-FFF2-40B4-BE49-F238E27FC236}">
                <a16:creationId xmlns:a16="http://schemas.microsoft.com/office/drawing/2014/main" id="{B232FED1-4A3C-E8D0-2D88-4660080A1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968" y="2158868"/>
            <a:ext cx="12273665" cy="637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0181164"/>
      </p:ext>
    </p:extLst>
  </p:cSld>
  <p:clrMapOvr>
    <a:masterClrMapping/>
  </p:clrMapOvr>
  <p:transition spd="slow">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0" y="671555"/>
            <a:ext cx="9872397" cy="1876148"/>
          </a:xfrm>
          <a:custGeom>
            <a:avLst/>
            <a:gdLst/>
            <a:ahLst/>
            <a:cxnLst/>
            <a:rect l="l" t="t" r="r" b="b"/>
            <a:pathLst>
              <a:path w="1101359" h="209302">
                <a:moveTo>
                  <a:pt x="203200" y="0"/>
                </a:moveTo>
                <a:lnTo>
                  <a:pt x="1101359" y="0"/>
                </a:lnTo>
                <a:lnTo>
                  <a:pt x="898159" y="209302"/>
                </a:lnTo>
                <a:lnTo>
                  <a:pt x="0" y="209302"/>
                </a:lnTo>
                <a:lnTo>
                  <a:pt x="203200" y="0"/>
                </a:lnTo>
                <a:close/>
              </a:path>
            </a:pathLst>
          </a:custGeom>
          <a:solidFill>
            <a:srgbClr val="1E4844"/>
          </a:solidFill>
        </p:spPr>
        <p:txBody>
          <a:bodyPr/>
          <a:lstStyle/>
          <a:p>
            <a:endParaRPr lang="en-US"/>
          </a:p>
        </p:txBody>
      </p:sp>
      <p:sp>
        <p:nvSpPr>
          <p:cNvPr id="9" name="Freeform 9"/>
          <p:cNvSpPr/>
          <p:nvPr/>
        </p:nvSpPr>
        <p:spPr>
          <a:xfrm>
            <a:off x="15552803" y="-400761"/>
            <a:ext cx="4673629" cy="1338835"/>
          </a:xfrm>
          <a:custGeom>
            <a:avLst/>
            <a:gdLst/>
            <a:ahLst/>
            <a:cxnLst/>
            <a:rect l="l" t="t" r="r" b="b"/>
            <a:pathLst>
              <a:path w="730636" h="209302">
                <a:moveTo>
                  <a:pt x="203200" y="0"/>
                </a:moveTo>
                <a:lnTo>
                  <a:pt x="730636" y="0"/>
                </a:lnTo>
                <a:lnTo>
                  <a:pt x="527436"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9014632" y="671555"/>
            <a:ext cx="10735550" cy="728742"/>
          </a:xfrm>
          <a:custGeom>
            <a:avLst/>
            <a:gdLst/>
            <a:ahLst/>
            <a:cxnLst/>
            <a:rect l="l" t="t" r="r" b="b"/>
            <a:pathLst>
              <a:path w="3083361" h="209302">
                <a:moveTo>
                  <a:pt x="203200" y="0"/>
                </a:moveTo>
                <a:lnTo>
                  <a:pt x="3083361" y="0"/>
                </a:lnTo>
                <a:lnTo>
                  <a:pt x="2880161" y="209302"/>
                </a:lnTo>
                <a:lnTo>
                  <a:pt x="0" y="209302"/>
                </a:lnTo>
                <a:lnTo>
                  <a:pt x="203200" y="0"/>
                </a:lnTo>
                <a:close/>
              </a:path>
            </a:pathLst>
          </a:custGeom>
          <a:solidFill>
            <a:srgbClr val="1E4844"/>
          </a:solidFill>
        </p:spPr>
        <p:txBody>
          <a:bodyPr/>
          <a:lstStyle/>
          <a:p>
            <a:endParaRPr lang="en-US"/>
          </a:p>
        </p:txBody>
      </p:sp>
      <p:grpSp>
        <p:nvGrpSpPr>
          <p:cNvPr id="16" name="Group 16"/>
          <p:cNvGrpSpPr/>
          <p:nvPr/>
        </p:nvGrpSpPr>
        <p:grpSpPr>
          <a:xfrm>
            <a:off x="-202342" y="9986576"/>
            <a:ext cx="18692683" cy="657997"/>
            <a:chOff x="0" y="0"/>
            <a:chExt cx="4923176" cy="173300"/>
          </a:xfrm>
          <a:solidFill>
            <a:srgbClr val="1E4844"/>
          </a:solidFill>
        </p:grpSpPr>
        <p:sp>
          <p:nvSpPr>
            <p:cNvPr id="17" name="Freeform 1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8" name="TextBox 18"/>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20" name="Freeform 20"/>
          <p:cNvSpPr/>
          <p:nvPr/>
        </p:nvSpPr>
        <p:spPr>
          <a:xfrm>
            <a:off x="-2066289" y="9556763"/>
            <a:ext cx="10452270" cy="2127226"/>
          </a:xfrm>
          <a:custGeom>
            <a:avLst/>
            <a:gdLst/>
            <a:ahLst/>
            <a:cxnLst/>
            <a:rect l="l" t="t" r="r" b="b"/>
            <a:pathLst>
              <a:path w="3100107" h="630928">
                <a:moveTo>
                  <a:pt x="3100107" y="315464"/>
                </a:moveTo>
                <a:lnTo>
                  <a:pt x="2896907" y="630928"/>
                </a:lnTo>
                <a:lnTo>
                  <a:pt x="203200" y="630928"/>
                </a:lnTo>
                <a:lnTo>
                  <a:pt x="0" y="315464"/>
                </a:lnTo>
                <a:lnTo>
                  <a:pt x="203200" y="0"/>
                </a:lnTo>
                <a:lnTo>
                  <a:pt x="2896907" y="0"/>
                </a:lnTo>
                <a:lnTo>
                  <a:pt x="3100107" y="315464"/>
                </a:lnTo>
                <a:close/>
              </a:path>
            </a:pathLst>
          </a:custGeom>
          <a:solidFill>
            <a:srgbClr val="1E4844"/>
          </a:solidFill>
        </p:spPr>
        <p:txBody>
          <a:bodyPr/>
          <a:lstStyle/>
          <a:p>
            <a:endParaRPr lang="en-US"/>
          </a:p>
        </p:txBody>
      </p:sp>
      <p:sp>
        <p:nvSpPr>
          <p:cNvPr id="25" name="TextBox 25"/>
          <p:cNvSpPr txBox="1"/>
          <p:nvPr/>
        </p:nvSpPr>
        <p:spPr>
          <a:xfrm>
            <a:off x="1486416" y="962564"/>
            <a:ext cx="6899566" cy="1160780"/>
          </a:xfrm>
          <a:prstGeom prst="rect">
            <a:avLst/>
          </a:prstGeom>
        </p:spPr>
        <p:txBody>
          <a:bodyPr lIns="0" tIns="0" rIns="0" bIns="0" rtlCol="0" anchor="t">
            <a:spAutoFit/>
          </a:bodyPr>
          <a:lstStyle/>
          <a:p>
            <a:pPr algn="ctr">
              <a:lnSpc>
                <a:spcPts val="9520"/>
              </a:lnSpc>
            </a:pPr>
            <a:r>
              <a:rPr lang="en-US" sz="6800" err="1">
                <a:solidFill>
                  <a:srgbClr val="FFFFFF"/>
                </a:solidFill>
                <a:latin typeface="Montserrat Semi-Bold"/>
              </a:rPr>
              <a:t>Chương</a:t>
            </a:r>
            <a:r>
              <a:rPr lang="en-US" sz="6800">
                <a:solidFill>
                  <a:srgbClr val="FFFFFF"/>
                </a:solidFill>
                <a:latin typeface="Montserrat Semi-Bold"/>
              </a:rPr>
              <a:t> </a:t>
            </a:r>
            <a:r>
              <a:rPr lang="en-US" sz="6800" err="1">
                <a:solidFill>
                  <a:srgbClr val="FFFFFF"/>
                </a:solidFill>
                <a:latin typeface="Montserrat Semi-Bold"/>
              </a:rPr>
              <a:t>trình</a:t>
            </a:r>
            <a:endParaRPr lang="en-US" sz="6800">
              <a:solidFill>
                <a:srgbClr val="FFFFFF"/>
              </a:solidFill>
              <a:latin typeface="Montserrat Semi-Bold"/>
            </a:endParaRPr>
          </a:p>
        </p:txBody>
      </p:sp>
      <p:pic>
        <p:nvPicPr>
          <p:cNvPr id="1026" name="Picture 2" descr="No description available.">
            <a:extLst>
              <a:ext uri="{FF2B5EF4-FFF2-40B4-BE49-F238E27FC236}">
                <a16:creationId xmlns:a16="http://schemas.microsoft.com/office/drawing/2014/main" id="{1E2B6FF5-D17D-9260-3E02-219F534F3E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5" r="-915" b="281"/>
          <a:stretch/>
        </p:blipFill>
        <p:spPr bwMode="auto">
          <a:xfrm>
            <a:off x="2200275" y="2848036"/>
            <a:ext cx="5676906" cy="61358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description available.">
            <a:extLst>
              <a:ext uri="{FF2B5EF4-FFF2-40B4-BE49-F238E27FC236}">
                <a16:creationId xmlns:a16="http://schemas.microsoft.com/office/drawing/2014/main" id="{C8E5AEDD-BCCD-7D03-D21A-3E97E958E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0603" y="2905186"/>
            <a:ext cx="6172200" cy="581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830977"/>
      </p:ext>
    </p:extLst>
  </p:cSld>
  <p:clrMapOvr>
    <a:masterClrMapping/>
  </p:clrMapOvr>
  <p:transition spd="slow">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0" y="671555"/>
            <a:ext cx="13472847" cy="1876148"/>
          </a:xfrm>
          <a:custGeom>
            <a:avLst/>
            <a:gdLst/>
            <a:ahLst/>
            <a:cxnLst/>
            <a:rect l="l" t="t" r="r" b="b"/>
            <a:pathLst>
              <a:path w="1503024" h="209302">
                <a:moveTo>
                  <a:pt x="203200" y="0"/>
                </a:moveTo>
                <a:lnTo>
                  <a:pt x="1503024" y="0"/>
                </a:lnTo>
                <a:lnTo>
                  <a:pt x="1299824" y="209302"/>
                </a:lnTo>
                <a:lnTo>
                  <a:pt x="0" y="209302"/>
                </a:lnTo>
                <a:lnTo>
                  <a:pt x="203200" y="0"/>
                </a:lnTo>
                <a:close/>
              </a:path>
            </a:pathLst>
          </a:custGeom>
          <a:solidFill>
            <a:srgbClr val="1E4844"/>
          </a:solidFill>
        </p:spPr>
        <p:txBody>
          <a:bodyPr/>
          <a:lstStyle/>
          <a:p>
            <a:endParaRPr lang="en-US"/>
          </a:p>
        </p:txBody>
      </p:sp>
      <p:sp>
        <p:nvSpPr>
          <p:cNvPr id="9" name="Freeform 9"/>
          <p:cNvSpPr/>
          <p:nvPr/>
        </p:nvSpPr>
        <p:spPr>
          <a:xfrm>
            <a:off x="12279342" y="-357145"/>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12543001" y="1396478"/>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4" name="TextBox 14"/>
          <p:cNvSpPr txBox="1"/>
          <p:nvPr/>
        </p:nvSpPr>
        <p:spPr>
          <a:xfrm>
            <a:off x="1676658" y="962564"/>
            <a:ext cx="10138066" cy="1160780"/>
          </a:xfrm>
          <a:prstGeom prst="rect">
            <a:avLst/>
          </a:prstGeom>
        </p:spPr>
        <p:txBody>
          <a:bodyPr lIns="0" tIns="0" rIns="0" bIns="0" rtlCol="0" anchor="t">
            <a:spAutoFit/>
          </a:bodyPr>
          <a:lstStyle/>
          <a:p>
            <a:pPr algn="ctr">
              <a:lnSpc>
                <a:spcPts val="9520"/>
              </a:lnSpc>
            </a:pPr>
            <a:r>
              <a:rPr lang="en-US" sz="6800">
                <a:solidFill>
                  <a:srgbClr val="FFFFFF"/>
                </a:solidFill>
                <a:latin typeface="Montserrat Semi-Bold"/>
              </a:rPr>
              <a:t>DC+JOYSTICK</a:t>
            </a:r>
          </a:p>
        </p:txBody>
      </p:sp>
      <p:pic>
        <p:nvPicPr>
          <p:cNvPr id="3" name="Picture 2">
            <a:extLst>
              <a:ext uri="{FF2B5EF4-FFF2-40B4-BE49-F238E27FC236}">
                <a16:creationId xmlns:a16="http://schemas.microsoft.com/office/drawing/2014/main" id="{C7A4A57E-0601-828B-1DBD-3EDB5DDEB2DA}"/>
              </a:ext>
            </a:extLst>
          </p:cNvPr>
          <p:cNvPicPr>
            <a:picLocks noChangeAspect="1"/>
          </p:cNvPicPr>
          <p:nvPr/>
        </p:nvPicPr>
        <p:blipFill rotWithShape="1">
          <a:blip r:embed="rId4"/>
          <a:srcRect t="17874"/>
          <a:stretch/>
        </p:blipFill>
        <p:spPr>
          <a:xfrm rot="5400000">
            <a:off x="-2366135" y="-3181298"/>
            <a:ext cx="12806155" cy="15819781"/>
          </a:xfrm>
          <a:prstGeom prst="rect">
            <a:avLst/>
          </a:prstGeom>
        </p:spPr>
      </p:pic>
      <p:pic>
        <p:nvPicPr>
          <p:cNvPr id="4" name="DC_Joystick">
            <a:hlinkClick r:id="" action="ppaction://media"/>
            <a:extLst>
              <a:ext uri="{FF2B5EF4-FFF2-40B4-BE49-F238E27FC236}">
                <a16:creationId xmlns:a16="http://schemas.microsoft.com/office/drawing/2014/main" id="{9789CE4A-8F0A-1518-923D-46D03355E8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5400000">
            <a:off x="16031817" y="1614355"/>
            <a:ext cx="5486400" cy="9753600"/>
          </a:xfrm>
          <a:prstGeom prst="rect">
            <a:avLst/>
          </a:prstGeom>
        </p:spPr>
      </p:pic>
    </p:spTree>
    <p:extLst>
      <p:ext uri="{BB962C8B-B14F-4D97-AF65-F5344CB8AC3E}">
        <p14:creationId xmlns:p14="http://schemas.microsoft.com/office/powerpoint/2010/main" val="3222700030"/>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p:nvPr/>
        </p:nvSpPr>
        <p:spPr>
          <a:xfrm>
            <a:off x="0" y="671555"/>
            <a:ext cx="9872397" cy="1876148"/>
          </a:xfrm>
          <a:custGeom>
            <a:avLst/>
            <a:gdLst/>
            <a:ahLst/>
            <a:cxnLst/>
            <a:rect l="l" t="t" r="r" b="b"/>
            <a:pathLst>
              <a:path w="1101359" h="209302">
                <a:moveTo>
                  <a:pt x="203200" y="0"/>
                </a:moveTo>
                <a:lnTo>
                  <a:pt x="1101359" y="0"/>
                </a:lnTo>
                <a:lnTo>
                  <a:pt x="898159" y="209302"/>
                </a:lnTo>
                <a:lnTo>
                  <a:pt x="0" y="209302"/>
                </a:lnTo>
                <a:lnTo>
                  <a:pt x="203200" y="0"/>
                </a:lnTo>
                <a:close/>
              </a:path>
            </a:pathLst>
          </a:custGeom>
          <a:solidFill>
            <a:srgbClr val="1E4844"/>
          </a:solidFill>
        </p:spPr>
        <p:txBody>
          <a:bodyPr/>
          <a:lstStyle/>
          <a:p>
            <a:endParaRPr lang="en-US"/>
          </a:p>
        </p:txBody>
      </p:sp>
      <p:sp>
        <p:nvSpPr>
          <p:cNvPr id="9" name="Freeform 9"/>
          <p:cNvSpPr/>
          <p:nvPr/>
        </p:nvSpPr>
        <p:spPr>
          <a:xfrm>
            <a:off x="15552803" y="-400761"/>
            <a:ext cx="4673629" cy="1338835"/>
          </a:xfrm>
          <a:custGeom>
            <a:avLst/>
            <a:gdLst/>
            <a:ahLst/>
            <a:cxnLst/>
            <a:rect l="l" t="t" r="r" b="b"/>
            <a:pathLst>
              <a:path w="730636" h="209302">
                <a:moveTo>
                  <a:pt x="203200" y="0"/>
                </a:moveTo>
                <a:lnTo>
                  <a:pt x="730636" y="0"/>
                </a:lnTo>
                <a:lnTo>
                  <a:pt x="527436"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9014632" y="671555"/>
            <a:ext cx="10735550" cy="728742"/>
          </a:xfrm>
          <a:custGeom>
            <a:avLst/>
            <a:gdLst/>
            <a:ahLst/>
            <a:cxnLst/>
            <a:rect l="l" t="t" r="r" b="b"/>
            <a:pathLst>
              <a:path w="3083361" h="209302">
                <a:moveTo>
                  <a:pt x="203200" y="0"/>
                </a:moveTo>
                <a:lnTo>
                  <a:pt x="3083361" y="0"/>
                </a:lnTo>
                <a:lnTo>
                  <a:pt x="2880161" y="209302"/>
                </a:lnTo>
                <a:lnTo>
                  <a:pt x="0" y="209302"/>
                </a:lnTo>
                <a:lnTo>
                  <a:pt x="203200" y="0"/>
                </a:lnTo>
                <a:close/>
              </a:path>
            </a:pathLst>
          </a:custGeom>
          <a:solidFill>
            <a:srgbClr val="1E4844"/>
          </a:solidFill>
        </p:spPr>
        <p:txBody>
          <a:bodyPr/>
          <a:lstStyle/>
          <a:p>
            <a:endParaRPr lang="en-US"/>
          </a:p>
        </p:txBody>
      </p:sp>
      <p:grpSp>
        <p:nvGrpSpPr>
          <p:cNvPr id="16" name="Group 16"/>
          <p:cNvGrpSpPr/>
          <p:nvPr/>
        </p:nvGrpSpPr>
        <p:grpSpPr>
          <a:xfrm>
            <a:off x="-202342" y="9986576"/>
            <a:ext cx="18692683" cy="657997"/>
            <a:chOff x="0" y="0"/>
            <a:chExt cx="4923176" cy="173300"/>
          </a:xfrm>
          <a:solidFill>
            <a:srgbClr val="1E4844"/>
          </a:solidFill>
        </p:grpSpPr>
        <p:sp>
          <p:nvSpPr>
            <p:cNvPr id="17" name="Freeform 1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8" name="TextBox 18"/>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20" name="Freeform 20"/>
          <p:cNvSpPr/>
          <p:nvPr/>
        </p:nvSpPr>
        <p:spPr>
          <a:xfrm>
            <a:off x="-2066289" y="9556763"/>
            <a:ext cx="10452270" cy="2127226"/>
          </a:xfrm>
          <a:custGeom>
            <a:avLst/>
            <a:gdLst/>
            <a:ahLst/>
            <a:cxnLst/>
            <a:rect l="l" t="t" r="r" b="b"/>
            <a:pathLst>
              <a:path w="3100107" h="630928">
                <a:moveTo>
                  <a:pt x="3100107" y="315464"/>
                </a:moveTo>
                <a:lnTo>
                  <a:pt x="2896907" y="630928"/>
                </a:lnTo>
                <a:lnTo>
                  <a:pt x="203200" y="630928"/>
                </a:lnTo>
                <a:lnTo>
                  <a:pt x="0" y="315464"/>
                </a:lnTo>
                <a:lnTo>
                  <a:pt x="203200" y="0"/>
                </a:lnTo>
                <a:lnTo>
                  <a:pt x="2896907" y="0"/>
                </a:lnTo>
                <a:lnTo>
                  <a:pt x="3100107" y="315464"/>
                </a:lnTo>
                <a:close/>
              </a:path>
            </a:pathLst>
          </a:custGeom>
          <a:solidFill>
            <a:srgbClr val="1E4844"/>
          </a:solidFill>
        </p:spPr>
        <p:txBody>
          <a:bodyPr/>
          <a:lstStyle/>
          <a:p>
            <a:endParaRPr lang="en-US"/>
          </a:p>
        </p:txBody>
      </p:sp>
      <p:sp>
        <p:nvSpPr>
          <p:cNvPr id="25" name="TextBox 25"/>
          <p:cNvSpPr txBox="1"/>
          <p:nvPr/>
        </p:nvSpPr>
        <p:spPr>
          <a:xfrm>
            <a:off x="1486416" y="962564"/>
            <a:ext cx="6899566" cy="1160780"/>
          </a:xfrm>
          <a:prstGeom prst="rect">
            <a:avLst/>
          </a:prstGeom>
        </p:spPr>
        <p:txBody>
          <a:bodyPr lIns="0" tIns="0" rIns="0" bIns="0" rtlCol="0" anchor="t">
            <a:spAutoFit/>
          </a:bodyPr>
          <a:lstStyle/>
          <a:p>
            <a:pPr algn="ctr">
              <a:lnSpc>
                <a:spcPts val="9520"/>
              </a:lnSpc>
            </a:pPr>
            <a:r>
              <a:rPr lang="en-US" sz="6800">
                <a:solidFill>
                  <a:srgbClr val="FFFFFF"/>
                </a:solidFill>
                <a:latin typeface="Montserrat Semi-Bold"/>
              </a:rPr>
              <a:t>ỨNG DỤNG</a:t>
            </a:r>
          </a:p>
        </p:txBody>
      </p:sp>
      <p:pic>
        <p:nvPicPr>
          <p:cNvPr id="1028" name="Picture 4" descr="Máy bơm nước tưới cây 2hp- 1500TB Lưu lượng 24m3/h đẩy cao 30m">
            <a:extLst>
              <a:ext uri="{FF2B5EF4-FFF2-40B4-BE49-F238E27FC236}">
                <a16:creationId xmlns:a16="http://schemas.microsoft.com/office/drawing/2014/main" id="{CDF154F2-6205-A6EA-70A6-405B99112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610" y="5902031"/>
            <a:ext cx="3274323" cy="327432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áy sấy tóc Baretti BRD232B - Đại Lợi">
            <a:extLst>
              <a:ext uri="{FF2B5EF4-FFF2-40B4-BE49-F238E27FC236}">
                <a16:creationId xmlns:a16="http://schemas.microsoft.com/office/drawing/2014/main" id="{44108694-180D-19B6-3C85-EF71AE32F0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7660" y="2022927"/>
            <a:ext cx="4970340" cy="33301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B91A6A-004C-77E8-064D-3BB91B7EC5BC}"/>
              </a:ext>
            </a:extLst>
          </p:cNvPr>
          <p:cNvSpPr txBox="1"/>
          <p:nvPr/>
        </p:nvSpPr>
        <p:spPr>
          <a:xfrm>
            <a:off x="14636721" y="5381519"/>
            <a:ext cx="2895600" cy="477054"/>
          </a:xfrm>
          <a:prstGeom prst="rect">
            <a:avLst/>
          </a:prstGeom>
          <a:noFill/>
        </p:spPr>
        <p:txBody>
          <a:bodyPr wrap="square" rtlCol="0">
            <a:spAutoFit/>
          </a:bodyPr>
          <a:lstStyle/>
          <a:p>
            <a:pPr algn="ctr"/>
            <a:r>
              <a:rPr lang="en-US" sz="2500" err="1">
                <a:latin typeface="Roboto" panose="02000000000000000000" pitchFamily="2" charset="0"/>
                <a:ea typeface="Roboto" panose="02000000000000000000" pitchFamily="2" charset="0"/>
                <a:cs typeface="Roboto" panose="02000000000000000000" pitchFamily="2" charset="0"/>
              </a:rPr>
              <a:t>Thiết</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bị</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gia</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dụng</a:t>
            </a:r>
            <a:endParaRPr lang="en-US" sz="2500">
              <a:latin typeface="Roboto" panose="02000000000000000000" pitchFamily="2" charset="0"/>
              <a:ea typeface="Roboto" panose="02000000000000000000" pitchFamily="2" charset="0"/>
              <a:cs typeface="Roboto" panose="02000000000000000000" pitchFamily="2" charset="0"/>
            </a:endParaRPr>
          </a:p>
        </p:txBody>
      </p:sp>
      <p:sp>
        <p:nvSpPr>
          <p:cNvPr id="8" name="TextBox 7">
            <a:extLst>
              <a:ext uri="{FF2B5EF4-FFF2-40B4-BE49-F238E27FC236}">
                <a16:creationId xmlns:a16="http://schemas.microsoft.com/office/drawing/2014/main" id="{782354F2-E8D0-7148-5C3B-67EEF078608E}"/>
              </a:ext>
            </a:extLst>
          </p:cNvPr>
          <p:cNvSpPr txBox="1"/>
          <p:nvPr/>
        </p:nvSpPr>
        <p:spPr>
          <a:xfrm>
            <a:off x="4079974" y="8830027"/>
            <a:ext cx="2895600" cy="477054"/>
          </a:xfrm>
          <a:prstGeom prst="rect">
            <a:avLst/>
          </a:prstGeom>
          <a:noFill/>
        </p:spPr>
        <p:txBody>
          <a:bodyPr wrap="square" rtlCol="0">
            <a:spAutoFit/>
          </a:bodyPr>
          <a:lstStyle/>
          <a:p>
            <a:pPr algn="ctr"/>
            <a:r>
              <a:rPr lang="en-US" sz="2500" err="1">
                <a:latin typeface="Roboto" panose="02000000000000000000" pitchFamily="2" charset="0"/>
                <a:ea typeface="Roboto" panose="02000000000000000000" pitchFamily="2" charset="0"/>
                <a:cs typeface="Roboto" panose="02000000000000000000" pitchFamily="2" charset="0"/>
              </a:rPr>
              <a:t>Máy</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bơm</a:t>
            </a:r>
            <a:endParaRPr lang="en-US" sz="2500">
              <a:latin typeface="Roboto" panose="02000000000000000000" pitchFamily="2" charset="0"/>
              <a:ea typeface="Roboto" panose="02000000000000000000" pitchFamily="2" charset="0"/>
              <a:cs typeface="Roboto" panose="02000000000000000000" pitchFamily="2" charset="0"/>
            </a:endParaRPr>
          </a:p>
        </p:txBody>
      </p:sp>
      <p:pic>
        <p:nvPicPr>
          <p:cNvPr id="1034" name="Picture 10" descr="ĐỘNG CƠ XE ĐIỆN 24V-250W CÓ CHỔI THAN - Cách Dùng">
            <a:extLst>
              <a:ext uri="{FF2B5EF4-FFF2-40B4-BE49-F238E27FC236}">
                <a16:creationId xmlns:a16="http://schemas.microsoft.com/office/drawing/2014/main" id="{6CA8028F-2A7B-B6BC-36CD-5B50C928B4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958" y="2762530"/>
            <a:ext cx="2451042" cy="24510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07D2839-C334-3ED3-32C9-A32A3A1E921F}"/>
              </a:ext>
            </a:extLst>
          </p:cNvPr>
          <p:cNvSpPr txBox="1"/>
          <p:nvPr/>
        </p:nvSpPr>
        <p:spPr>
          <a:xfrm>
            <a:off x="755679" y="5627797"/>
            <a:ext cx="2895600" cy="477054"/>
          </a:xfrm>
          <a:prstGeom prst="rect">
            <a:avLst/>
          </a:prstGeom>
          <a:noFill/>
        </p:spPr>
        <p:txBody>
          <a:bodyPr wrap="square" rtlCol="0">
            <a:spAutoFit/>
          </a:bodyPr>
          <a:lstStyle/>
          <a:p>
            <a:pPr algn="ctr"/>
            <a:r>
              <a:rPr lang="en-US" sz="2500" err="1">
                <a:latin typeface="Roboto" panose="02000000000000000000" pitchFamily="2" charset="0"/>
                <a:ea typeface="Roboto" panose="02000000000000000000" pitchFamily="2" charset="0"/>
                <a:cs typeface="Roboto" panose="02000000000000000000" pitchFamily="2" charset="0"/>
              </a:rPr>
              <a:t>Động</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cơ</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xe</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điện</a:t>
            </a:r>
            <a:endParaRPr lang="en-US" sz="2500">
              <a:latin typeface="Roboto" panose="02000000000000000000" pitchFamily="2" charset="0"/>
              <a:ea typeface="Roboto" panose="02000000000000000000" pitchFamily="2" charset="0"/>
              <a:cs typeface="Roboto" panose="02000000000000000000" pitchFamily="2" charset="0"/>
            </a:endParaRPr>
          </a:p>
        </p:txBody>
      </p:sp>
      <p:pic>
        <p:nvPicPr>
          <p:cNvPr id="1036" name="Picture 12" descr="Tự động hóa công nghiệp là gì? Các loại tự động hóa công nghiệp">
            <a:extLst>
              <a:ext uri="{FF2B5EF4-FFF2-40B4-BE49-F238E27FC236}">
                <a16:creationId xmlns:a16="http://schemas.microsoft.com/office/drawing/2014/main" id="{D580427D-3876-CD44-4D62-8ED0A38287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00370" y="2845201"/>
            <a:ext cx="4495800" cy="25288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1C9A50-714F-80D7-1B0A-21D2724DD2F1}"/>
              </a:ext>
            </a:extLst>
          </p:cNvPr>
          <p:cNvSpPr txBox="1"/>
          <p:nvPr/>
        </p:nvSpPr>
        <p:spPr>
          <a:xfrm>
            <a:off x="6800470" y="5527065"/>
            <a:ext cx="2895600" cy="477054"/>
          </a:xfrm>
          <a:prstGeom prst="rect">
            <a:avLst/>
          </a:prstGeom>
          <a:noFill/>
        </p:spPr>
        <p:txBody>
          <a:bodyPr wrap="square" rtlCol="0">
            <a:spAutoFit/>
          </a:bodyPr>
          <a:lstStyle/>
          <a:p>
            <a:pPr algn="ctr"/>
            <a:r>
              <a:rPr lang="en-US" sz="2500" err="1">
                <a:latin typeface="Roboto" panose="02000000000000000000" pitchFamily="2" charset="0"/>
                <a:ea typeface="Roboto" panose="02000000000000000000" pitchFamily="2" charset="0"/>
                <a:cs typeface="Roboto" panose="02000000000000000000" pitchFamily="2" charset="0"/>
              </a:rPr>
              <a:t>Tự</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động</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hóa</a:t>
            </a:r>
            <a:endParaRPr lang="en-US" sz="2500">
              <a:latin typeface="Roboto" panose="02000000000000000000" pitchFamily="2" charset="0"/>
              <a:ea typeface="Roboto" panose="02000000000000000000" pitchFamily="2" charset="0"/>
              <a:cs typeface="Roboto" panose="02000000000000000000" pitchFamily="2" charset="0"/>
            </a:endParaRPr>
          </a:p>
        </p:txBody>
      </p:sp>
      <p:pic>
        <p:nvPicPr>
          <p:cNvPr id="1038" name="Picture 14" descr="Pin năng lượng Mặt trời tự xoay theo hướng nắng">
            <a:extLst>
              <a:ext uri="{FF2B5EF4-FFF2-40B4-BE49-F238E27FC236}">
                <a16:creationId xmlns:a16="http://schemas.microsoft.com/office/drawing/2014/main" id="{A471EA07-2B8F-DFD9-44FA-31AE27BF39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96170" y="5710538"/>
            <a:ext cx="4100512" cy="29997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2179933-8D91-44F1-256F-D25155924FEF}"/>
              </a:ext>
            </a:extLst>
          </p:cNvPr>
          <p:cNvSpPr txBox="1"/>
          <p:nvPr/>
        </p:nvSpPr>
        <p:spPr>
          <a:xfrm>
            <a:off x="10298526" y="8937827"/>
            <a:ext cx="4495800" cy="477054"/>
          </a:xfrm>
          <a:prstGeom prst="rect">
            <a:avLst/>
          </a:prstGeom>
          <a:noFill/>
        </p:spPr>
        <p:txBody>
          <a:bodyPr wrap="square" rtlCol="0">
            <a:spAutoFit/>
          </a:bodyPr>
          <a:lstStyle/>
          <a:p>
            <a:pPr algn="ctr"/>
            <a:r>
              <a:rPr lang="en-US" sz="2500" err="1">
                <a:latin typeface="Roboto" panose="02000000000000000000" pitchFamily="2" charset="0"/>
                <a:ea typeface="Roboto" panose="02000000000000000000" pitchFamily="2" charset="0"/>
                <a:cs typeface="Roboto" panose="02000000000000000000" pitchFamily="2" charset="0"/>
              </a:rPr>
              <a:t>Hệ</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thống</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năng</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lượng</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mặt</a:t>
            </a:r>
            <a:r>
              <a:rPr lang="en-US" sz="2500">
                <a:latin typeface="Roboto" panose="02000000000000000000" pitchFamily="2" charset="0"/>
                <a:ea typeface="Roboto" panose="02000000000000000000" pitchFamily="2" charset="0"/>
                <a:cs typeface="Roboto" panose="02000000000000000000" pitchFamily="2" charset="0"/>
              </a:rPr>
              <a:t> </a:t>
            </a:r>
            <a:r>
              <a:rPr lang="en-US" sz="2500" err="1">
                <a:latin typeface="Roboto" panose="02000000000000000000" pitchFamily="2" charset="0"/>
                <a:ea typeface="Roboto" panose="02000000000000000000" pitchFamily="2" charset="0"/>
                <a:cs typeface="Roboto" panose="02000000000000000000" pitchFamily="2" charset="0"/>
              </a:rPr>
              <a:t>trời</a:t>
            </a:r>
            <a:endParaRPr lang="en-US" sz="250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680061681"/>
      </p:ext>
    </p:extLst>
  </p:cSld>
  <p:clrMapOvr>
    <a:masterClrMapping/>
  </p:clrMapOvr>
  <p:transition spd="slow">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499108" y="4080990"/>
            <a:ext cx="13268961" cy="2125020"/>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6" name="Freeform 6"/>
          <p:cNvSpPr/>
          <p:nvPr/>
        </p:nvSpPr>
        <p:spPr>
          <a:xfrm>
            <a:off x="-987042" y="5619962"/>
            <a:ext cx="3659374" cy="586048"/>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9" name="Freeform 9"/>
          <p:cNvSpPr/>
          <p:nvPr/>
        </p:nvSpPr>
        <p:spPr>
          <a:xfrm>
            <a:off x="15615669" y="4080990"/>
            <a:ext cx="3659374" cy="586048"/>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11" name="TextBox 11"/>
          <p:cNvSpPr txBox="1"/>
          <p:nvPr/>
        </p:nvSpPr>
        <p:spPr>
          <a:xfrm>
            <a:off x="3681480" y="4374014"/>
            <a:ext cx="10751817" cy="1330685"/>
          </a:xfrm>
          <a:prstGeom prst="rect">
            <a:avLst/>
          </a:prstGeom>
          <a:noFill/>
        </p:spPr>
        <p:txBody>
          <a:bodyPr wrap="square" lIns="0" tIns="0" rIns="0" bIns="0" rtlCol="0" anchor="t">
            <a:spAutoFit/>
          </a:bodyPr>
          <a:lstStyle/>
          <a:p>
            <a:pPr algn="ctr">
              <a:lnSpc>
                <a:spcPts val="11199"/>
              </a:lnSpc>
            </a:pPr>
            <a:r>
              <a:rPr lang="en-US" sz="6600" err="1">
                <a:solidFill>
                  <a:srgbClr val="FFFFFF"/>
                </a:solidFill>
                <a:latin typeface="Montserrat Semi-Bold"/>
              </a:rPr>
              <a:t>Cảm</a:t>
            </a:r>
            <a:r>
              <a:rPr lang="en-US" sz="6600">
                <a:solidFill>
                  <a:srgbClr val="FFFFFF"/>
                </a:solidFill>
                <a:latin typeface="Montserrat Semi-Bold"/>
              </a:rPr>
              <a:t> </a:t>
            </a:r>
            <a:r>
              <a:rPr lang="en-US" sz="6600" err="1">
                <a:solidFill>
                  <a:srgbClr val="FFFFFF"/>
                </a:solidFill>
                <a:latin typeface="Montserrat Semi-Bold"/>
              </a:rPr>
              <a:t>ơn</a:t>
            </a:r>
            <a:r>
              <a:rPr lang="en-US" sz="6600">
                <a:solidFill>
                  <a:srgbClr val="FFFFFF"/>
                </a:solidFill>
                <a:latin typeface="Montserrat Semi-Bold"/>
              </a:rPr>
              <a:t> </a:t>
            </a:r>
            <a:r>
              <a:rPr lang="en-US" sz="6600" err="1">
                <a:solidFill>
                  <a:srgbClr val="FFFFFF"/>
                </a:solidFill>
                <a:latin typeface="Montserrat Semi-Bold"/>
              </a:rPr>
              <a:t>vì</a:t>
            </a:r>
            <a:r>
              <a:rPr lang="en-US" sz="6600">
                <a:solidFill>
                  <a:srgbClr val="FFFFFF"/>
                </a:solidFill>
                <a:latin typeface="Montserrat Semi-Bold"/>
              </a:rPr>
              <a:t> </a:t>
            </a:r>
            <a:r>
              <a:rPr lang="en-US" sz="6600" err="1">
                <a:solidFill>
                  <a:srgbClr val="FFFFFF"/>
                </a:solidFill>
                <a:latin typeface="Montserrat Semi-Bold"/>
              </a:rPr>
              <a:t>đã</a:t>
            </a:r>
            <a:r>
              <a:rPr lang="en-US" sz="6600">
                <a:solidFill>
                  <a:srgbClr val="FFFFFF"/>
                </a:solidFill>
                <a:latin typeface="Montserrat Semi-Bold"/>
              </a:rPr>
              <a:t> </a:t>
            </a:r>
            <a:r>
              <a:rPr lang="en-US" sz="6600" err="1">
                <a:solidFill>
                  <a:srgbClr val="FFFFFF"/>
                </a:solidFill>
                <a:latin typeface="Montserrat Semi-Bold"/>
              </a:rPr>
              <a:t>lắng</a:t>
            </a:r>
            <a:r>
              <a:rPr lang="en-US" sz="6600">
                <a:solidFill>
                  <a:srgbClr val="FFFFFF"/>
                </a:solidFill>
                <a:latin typeface="Montserrat Semi-Bold"/>
              </a:rPr>
              <a:t> </a:t>
            </a:r>
            <a:r>
              <a:rPr lang="en-US" sz="6600" err="1">
                <a:solidFill>
                  <a:srgbClr val="FFFFFF"/>
                </a:solidFill>
                <a:latin typeface="Montserrat Semi-Bold"/>
              </a:rPr>
              <a:t>nghe</a:t>
            </a:r>
            <a:endParaRPr lang="en-US" sz="6600">
              <a:solidFill>
                <a:srgbClr val="FFFFFF"/>
              </a:solidFill>
              <a:latin typeface="Montserrat Semi-Bold"/>
            </a:endParaRPr>
          </a:p>
        </p:txBody>
      </p:sp>
    </p:spTree>
    <p:extLst>
      <p:ext uri="{BB962C8B-B14F-4D97-AF65-F5344CB8AC3E}">
        <p14:creationId xmlns:p14="http://schemas.microsoft.com/office/powerpoint/2010/main" val="1666917273"/>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012AC1BC-857D-687C-1FAD-AF4DCC86AADB}"/>
              </a:ext>
            </a:extLst>
          </p:cNvPr>
          <p:cNvSpPr/>
          <p:nvPr/>
        </p:nvSpPr>
        <p:spPr>
          <a:xfrm>
            <a:off x="0" y="671555"/>
            <a:ext cx="13268961" cy="2125020"/>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3" name="Freeform 3"/>
          <p:cNvSpPr/>
          <p:nvPr/>
        </p:nvSpPr>
        <p:spPr>
          <a:xfrm>
            <a:off x="0" y="9958001"/>
            <a:ext cx="11717805" cy="657997"/>
          </a:xfrm>
          <a:custGeom>
            <a:avLst/>
            <a:gdLst/>
            <a:ahLst/>
            <a:cxnLst/>
            <a:rect l="l" t="t" r="r" b="b"/>
            <a:pathLst>
              <a:path w="2724927" h="173300">
                <a:moveTo>
                  <a:pt x="0" y="0"/>
                </a:moveTo>
                <a:lnTo>
                  <a:pt x="2724927" y="0"/>
                </a:lnTo>
                <a:lnTo>
                  <a:pt x="2724927" y="173300"/>
                </a:lnTo>
                <a:lnTo>
                  <a:pt x="0" y="173300"/>
                </a:lnTo>
                <a:close/>
              </a:path>
            </a:pathLst>
          </a:custGeom>
          <a:solidFill>
            <a:srgbClr val="1E4844"/>
          </a:solidFill>
        </p:spPr>
        <p:txBody>
          <a:bodyPr/>
          <a:lstStyle/>
          <a:p>
            <a:endParaRPr lang="en-US"/>
          </a:p>
        </p:txBody>
      </p:sp>
      <p:sp>
        <p:nvSpPr>
          <p:cNvPr id="6" name="Freeform 6"/>
          <p:cNvSpPr/>
          <p:nvPr/>
        </p:nvSpPr>
        <p:spPr>
          <a:xfrm>
            <a:off x="7591678" y="9277350"/>
            <a:ext cx="4867537" cy="2125020"/>
          </a:xfrm>
          <a:custGeom>
            <a:avLst/>
            <a:gdLst/>
            <a:ahLst/>
            <a:cxnLst/>
            <a:rect l="l" t="t" r="r" b="b"/>
            <a:pathLst>
              <a:path w="479424" h="209302">
                <a:moveTo>
                  <a:pt x="203200" y="0"/>
                </a:moveTo>
                <a:lnTo>
                  <a:pt x="479424" y="0"/>
                </a:lnTo>
                <a:lnTo>
                  <a:pt x="276224" y="209302"/>
                </a:lnTo>
                <a:lnTo>
                  <a:pt x="0" y="209302"/>
                </a:lnTo>
                <a:lnTo>
                  <a:pt x="203200" y="0"/>
                </a:lnTo>
                <a:close/>
              </a:path>
            </a:pathLst>
          </a:custGeom>
          <a:solidFill>
            <a:srgbClr val="1E4844"/>
          </a:solidFill>
        </p:spPr>
        <p:txBody>
          <a:bodyPr/>
          <a:lstStyle/>
          <a:p>
            <a:endParaRPr lang="en-US"/>
          </a:p>
        </p:txBody>
      </p:sp>
      <p:sp>
        <p:nvSpPr>
          <p:cNvPr id="14" name="Freeform 14"/>
          <p:cNvSpPr/>
          <p:nvPr/>
        </p:nvSpPr>
        <p:spPr>
          <a:xfrm>
            <a:off x="9725982" y="-385720"/>
            <a:ext cx="5571172" cy="2125020"/>
          </a:xfrm>
          <a:custGeom>
            <a:avLst/>
            <a:gdLst/>
            <a:ahLst/>
            <a:cxnLst/>
            <a:rect l="l" t="t" r="r" b="b"/>
            <a:pathLst>
              <a:path w="548728" h="209302">
                <a:moveTo>
                  <a:pt x="203200" y="0"/>
                </a:moveTo>
                <a:lnTo>
                  <a:pt x="548728" y="0"/>
                </a:lnTo>
                <a:lnTo>
                  <a:pt x="345528" y="209302"/>
                </a:lnTo>
                <a:lnTo>
                  <a:pt x="0" y="209302"/>
                </a:lnTo>
                <a:lnTo>
                  <a:pt x="203200" y="0"/>
                </a:lnTo>
                <a:close/>
              </a:path>
            </a:pathLst>
          </a:custGeom>
          <a:solidFill>
            <a:srgbClr val="1E4844"/>
          </a:solidFill>
        </p:spPr>
        <p:txBody>
          <a:bodyPr/>
          <a:lstStyle/>
          <a:p>
            <a:endParaRPr lang="en-US"/>
          </a:p>
        </p:txBody>
      </p:sp>
      <p:grpSp>
        <p:nvGrpSpPr>
          <p:cNvPr id="16" name="Group 16"/>
          <p:cNvGrpSpPr/>
          <p:nvPr/>
        </p:nvGrpSpPr>
        <p:grpSpPr>
          <a:xfrm>
            <a:off x="11171023" y="1705490"/>
            <a:ext cx="546787" cy="8752188"/>
            <a:chOff x="0" y="0"/>
            <a:chExt cx="144010" cy="2305103"/>
          </a:xfrm>
          <a:solidFill>
            <a:srgbClr val="1E4844"/>
          </a:solidFill>
        </p:grpSpPr>
        <p:sp>
          <p:nvSpPr>
            <p:cNvPr id="17" name="Freeform 17"/>
            <p:cNvSpPr/>
            <p:nvPr/>
          </p:nvSpPr>
          <p:spPr>
            <a:xfrm>
              <a:off x="0" y="0"/>
              <a:ext cx="144010" cy="2305103"/>
            </a:xfrm>
            <a:custGeom>
              <a:avLst/>
              <a:gdLst/>
              <a:ahLst/>
              <a:cxnLst/>
              <a:rect l="l" t="t" r="r" b="b"/>
              <a:pathLst>
                <a:path w="144010" h="2305103">
                  <a:moveTo>
                    <a:pt x="0" y="0"/>
                  </a:moveTo>
                  <a:lnTo>
                    <a:pt x="144010" y="0"/>
                  </a:lnTo>
                  <a:lnTo>
                    <a:pt x="144010" y="2305103"/>
                  </a:lnTo>
                  <a:lnTo>
                    <a:pt x="0" y="2305103"/>
                  </a:lnTo>
                  <a:close/>
                </a:path>
              </a:pathLst>
            </a:custGeom>
            <a:grpFill/>
          </p:spPr>
          <p:txBody>
            <a:bodyPr/>
            <a:lstStyle/>
            <a:p>
              <a:endParaRPr lang="en-US"/>
            </a:p>
          </p:txBody>
        </p:sp>
        <p:sp>
          <p:nvSpPr>
            <p:cNvPr id="18" name="TextBox 18"/>
            <p:cNvSpPr txBox="1"/>
            <p:nvPr/>
          </p:nvSpPr>
          <p:spPr>
            <a:xfrm>
              <a:off x="0" y="-19050"/>
              <a:ext cx="144010" cy="2324153"/>
            </a:xfrm>
            <a:prstGeom prst="rect">
              <a:avLst/>
            </a:prstGeom>
            <a:grpFill/>
          </p:spPr>
          <p:txBody>
            <a:bodyPr lIns="50800" tIns="50800" rIns="50800" bIns="50800" rtlCol="0" anchor="ctr"/>
            <a:lstStyle/>
            <a:p>
              <a:pPr algn="ctr">
                <a:lnSpc>
                  <a:spcPts val="2225"/>
                </a:lnSpc>
              </a:pPr>
              <a:endParaRPr/>
            </a:p>
          </p:txBody>
        </p:sp>
      </p:grpSp>
      <p:sp>
        <p:nvSpPr>
          <p:cNvPr id="19" name="TextBox 19"/>
          <p:cNvSpPr txBox="1"/>
          <p:nvPr/>
        </p:nvSpPr>
        <p:spPr>
          <a:xfrm>
            <a:off x="2495170" y="1158910"/>
            <a:ext cx="7005628" cy="1160780"/>
          </a:xfrm>
          <a:prstGeom prst="rect">
            <a:avLst/>
          </a:prstGeom>
        </p:spPr>
        <p:txBody>
          <a:bodyPr lIns="0" tIns="0" rIns="0" bIns="0" rtlCol="0" anchor="t">
            <a:spAutoFit/>
          </a:bodyPr>
          <a:lstStyle/>
          <a:p>
            <a:pPr algn="ctr">
              <a:lnSpc>
                <a:spcPts val="9520"/>
              </a:lnSpc>
            </a:pPr>
            <a:r>
              <a:rPr lang="en-US" sz="6800" err="1">
                <a:solidFill>
                  <a:srgbClr val="FFFFFF"/>
                </a:solidFill>
                <a:latin typeface="Montserrat Semi-Bold"/>
              </a:rPr>
              <a:t>Động</a:t>
            </a:r>
            <a:r>
              <a:rPr lang="en-US" sz="6800">
                <a:solidFill>
                  <a:srgbClr val="FFFFFF"/>
                </a:solidFill>
                <a:latin typeface="Montserrat Semi-Bold"/>
              </a:rPr>
              <a:t> </a:t>
            </a:r>
            <a:r>
              <a:rPr lang="en-US" sz="6800" err="1">
                <a:solidFill>
                  <a:srgbClr val="FFFFFF"/>
                </a:solidFill>
                <a:latin typeface="Montserrat Semi-Bold"/>
              </a:rPr>
              <a:t>cơ</a:t>
            </a:r>
            <a:r>
              <a:rPr lang="en-US" sz="6800">
                <a:solidFill>
                  <a:srgbClr val="FFFFFF"/>
                </a:solidFill>
                <a:latin typeface="Montserrat Semi-Bold"/>
              </a:rPr>
              <a:t> DC</a:t>
            </a:r>
          </a:p>
        </p:txBody>
      </p:sp>
      <p:sp>
        <p:nvSpPr>
          <p:cNvPr id="20" name="TextBox 20"/>
          <p:cNvSpPr txBox="1"/>
          <p:nvPr/>
        </p:nvSpPr>
        <p:spPr>
          <a:xfrm>
            <a:off x="457200" y="4514538"/>
            <a:ext cx="9972418" cy="3500958"/>
          </a:xfrm>
          <a:prstGeom prst="rect">
            <a:avLst/>
          </a:prstGeom>
        </p:spPr>
        <p:txBody>
          <a:bodyPr wrap="square" lIns="0" tIns="0" rIns="0" bIns="0" rtlCol="0" anchor="t">
            <a:spAutoFit/>
          </a:bodyPr>
          <a:lstStyle/>
          <a:p>
            <a:pPr marL="457200" indent="-457200" algn="just">
              <a:lnSpc>
                <a:spcPts val="4199"/>
              </a:lnSpc>
              <a:spcBef>
                <a:spcPts val="600"/>
              </a:spcBef>
              <a:spcAft>
                <a:spcPts val="600"/>
              </a:spcAft>
              <a:buFont typeface="Arial" panose="020B0604020202020204" pitchFamily="34" charset="0"/>
              <a:buChar char="•"/>
            </a:pP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cơ</a:t>
            </a:r>
            <a:r>
              <a:rPr lang="en-US" sz="2800">
                <a:solidFill>
                  <a:srgbClr val="000000"/>
                </a:solidFill>
                <a:latin typeface="Roboto"/>
              </a:rPr>
              <a:t> DC (Direct Current Motors), </a:t>
            </a: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cơ</a:t>
            </a:r>
            <a:r>
              <a:rPr lang="en-US" sz="2800">
                <a:solidFill>
                  <a:srgbClr val="000000"/>
                </a:solidFill>
                <a:latin typeface="Roboto"/>
              </a:rPr>
              <a:t> </a:t>
            </a:r>
            <a:r>
              <a:rPr lang="en-US" sz="2800" err="1">
                <a:solidFill>
                  <a:srgbClr val="000000"/>
                </a:solidFill>
                <a:latin typeface="Roboto"/>
              </a:rPr>
              <a:t>điện</a:t>
            </a:r>
            <a:r>
              <a:rPr lang="en-US" sz="2800">
                <a:solidFill>
                  <a:srgbClr val="000000"/>
                </a:solidFill>
                <a:latin typeface="Roboto"/>
              </a:rPr>
              <a:t> </a:t>
            </a:r>
            <a:r>
              <a:rPr lang="en-US" sz="2800" err="1">
                <a:solidFill>
                  <a:srgbClr val="000000"/>
                </a:solidFill>
                <a:latin typeface="Roboto"/>
              </a:rPr>
              <a:t>một</a:t>
            </a:r>
            <a:r>
              <a:rPr lang="en-US" sz="2800">
                <a:solidFill>
                  <a:srgbClr val="000000"/>
                </a:solidFill>
                <a:latin typeface="Roboto"/>
              </a:rPr>
              <a:t> </a:t>
            </a:r>
            <a:r>
              <a:rPr lang="en-US" sz="2800" err="1">
                <a:solidFill>
                  <a:srgbClr val="000000"/>
                </a:solidFill>
                <a:latin typeface="Roboto"/>
              </a:rPr>
              <a:t>chiều</a:t>
            </a:r>
            <a:r>
              <a:rPr lang="en-US" sz="2800">
                <a:solidFill>
                  <a:srgbClr val="000000"/>
                </a:solidFill>
                <a:latin typeface="Roboto"/>
              </a:rPr>
              <a:t>, </a:t>
            </a:r>
            <a:r>
              <a:rPr lang="en-US" sz="2800" err="1">
                <a:solidFill>
                  <a:srgbClr val="000000"/>
                </a:solidFill>
                <a:latin typeface="Roboto"/>
              </a:rPr>
              <a:t>được</a:t>
            </a:r>
            <a:r>
              <a:rPr lang="en-US" sz="2800">
                <a:solidFill>
                  <a:srgbClr val="000000"/>
                </a:solidFill>
                <a:latin typeface="Roboto"/>
              </a:rPr>
              <a:t> </a:t>
            </a:r>
            <a:r>
              <a:rPr lang="en-US" sz="2800" err="1">
                <a:solidFill>
                  <a:srgbClr val="000000"/>
                </a:solidFill>
                <a:latin typeface="Roboto"/>
              </a:rPr>
              <a:t>điều</a:t>
            </a:r>
            <a:r>
              <a:rPr lang="en-US" sz="2800">
                <a:solidFill>
                  <a:srgbClr val="000000"/>
                </a:solidFill>
                <a:latin typeface="Roboto"/>
              </a:rPr>
              <a:t> </a:t>
            </a:r>
            <a:r>
              <a:rPr lang="en-US" sz="2800" err="1">
                <a:solidFill>
                  <a:srgbClr val="000000"/>
                </a:solidFill>
                <a:latin typeface="Roboto"/>
              </a:rPr>
              <a:t>khiển</a:t>
            </a:r>
            <a:r>
              <a:rPr lang="en-US" sz="2800">
                <a:solidFill>
                  <a:srgbClr val="000000"/>
                </a:solidFill>
                <a:latin typeface="Roboto"/>
              </a:rPr>
              <a:t> </a:t>
            </a:r>
            <a:r>
              <a:rPr lang="en-US" sz="2800" err="1">
                <a:solidFill>
                  <a:srgbClr val="000000"/>
                </a:solidFill>
                <a:latin typeface="Roboto"/>
              </a:rPr>
              <a:t>bằng</a:t>
            </a:r>
            <a:r>
              <a:rPr lang="en-US" sz="2800">
                <a:solidFill>
                  <a:srgbClr val="000000"/>
                </a:solidFill>
                <a:latin typeface="Roboto"/>
              </a:rPr>
              <a:t> </a:t>
            </a:r>
            <a:r>
              <a:rPr lang="en-US" sz="2800" err="1">
                <a:solidFill>
                  <a:srgbClr val="000000"/>
                </a:solidFill>
                <a:latin typeface="Roboto"/>
              </a:rPr>
              <a:t>dòng</a:t>
            </a:r>
            <a:r>
              <a:rPr lang="en-US" sz="2800">
                <a:solidFill>
                  <a:srgbClr val="000000"/>
                </a:solidFill>
                <a:latin typeface="Roboto"/>
              </a:rPr>
              <a:t> </a:t>
            </a:r>
            <a:r>
              <a:rPr lang="en-US" sz="2800" err="1">
                <a:solidFill>
                  <a:srgbClr val="000000"/>
                </a:solidFill>
                <a:latin typeface="Roboto"/>
              </a:rPr>
              <a:t>có</a:t>
            </a:r>
            <a:r>
              <a:rPr lang="en-US" sz="2800">
                <a:solidFill>
                  <a:srgbClr val="000000"/>
                </a:solidFill>
                <a:latin typeface="Roboto"/>
              </a:rPr>
              <a:t> </a:t>
            </a:r>
            <a:r>
              <a:rPr lang="en-US" sz="2800" err="1">
                <a:solidFill>
                  <a:srgbClr val="000000"/>
                </a:solidFill>
                <a:latin typeface="Roboto"/>
              </a:rPr>
              <a:t>hướng</a:t>
            </a:r>
            <a:r>
              <a:rPr lang="en-US" sz="2800">
                <a:solidFill>
                  <a:srgbClr val="000000"/>
                </a:solidFill>
                <a:latin typeface="Roboto"/>
              </a:rPr>
              <a:t> </a:t>
            </a:r>
            <a:r>
              <a:rPr lang="en-US" sz="2800" err="1">
                <a:solidFill>
                  <a:srgbClr val="000000"/>
                </a:solidFill>
                <a:latin typeface="Roboto"/>
              </a:rPr>
              <a:t>xác</a:t>
            </a:r>
            <a:r>
              <a:rPr lang="en-US" sz="2800">
                <a:solidFill>
                  <a:srgbClr val="000000"/>
                </a:solidFill>
                <a:latin typeface="Roboto"/>
              </a:rPr>
              <a:t> </a:t>
            </a:r>
            <a:r>
              <a:rPr lang="en-US" sz="2800" err="1">
                <a:solidFill>
                  <a:srgbClr val="000000"/>
                </a:solidFill>
                <a:latin typeface="Roboto"/>
              </a:rPr>
              <a:t>định</a:t>
            </a:r>
            <a:r>
              <a:rPr lang="en-US" sz="2800">
                <a:solidFill>
                  <a:srgbClr val="000000"/>
                </a:solidFill>
                <a:latin typeface="Roboto"/>
              </a:rPr>
              <a:t>.</a:t>
            </a:r>
          </a:p>
          <a:p>
            <a:pPr marL="457200" indent="-457200" algn="just">
              <a:lnSpc>
                <a:spcPts val="4199"/>
              </a:lnSpc>
              <a:spcBef>
                <a:spcPts val="600"/>
              </a:spcBef>
              <a:spcAft>
                <a:spcPts val="600"/>
              </a:spcAft>
              <a:buFont typeface="Arial" panose="020B0604020202020204" pitchFamily="34" charset="0"/>
              <a:buChar char="•"/>
            </a:pPr>
            <a:r>
              <a:rPr lang="en-US" sz="2800">
                <a:solidFill>
                  <a:srgbClr val="000000"/>
                </a:solidFill>
                <a:latin typeface="Roboto"/>
              </a:rPr>
              <a:t>DC </a:t>
            </a:r>
            <a:r>
              <a:rPr lang="en-US" sz="2800" err="1">
                <a:solidFill>
                  <a:srgbClr val="000000"/>
                </a:solidFill>
                <a:latin typeface="Roboto"/>
              </a:rPr>
              <a:t>còn</a:t>
            </a:r>
            <a:r>
              <a:rPr lang="en-US" sz="2800">
                <a:solidFill>
                  <a:srgbClr val="000000"/>
                </a:solidFill>
                <a:latin typeface="Roboto"/>
              </a:rPr>
              <a:t> </a:t>
            </a:r>
            <a:r>
              <a:rPr lang="en-US" sz="2800" err="1">
                <a:solidFill>
                  <a:srgbClr val="000000"/>
                </a:solidFill>
                <a:latin typeface="Roboto"/>
              </a:rPr>
              <a:t>được</a:t>
            </a:r>
            <a:r>
              <a:rPr lang="en-US" sz="2800">
                <a:solidFill>
                  <a:srgbClr val="000000"/>
                </a:solidFill>
                <a:latin typeface="Roboto"/>
              </a:rPr>
              <a:t> </a:t>
            </a:r>
            <a:r>
              <a:rPr lang="en-US" sz="2800" err="1">
                <a:solidFill>
                  <a:srgbClr val="000000"/>
                </a:solidFill>
                <a:latin typeface="Roboto"/>
              </a:rPr>
              <a:t>coi</a:t>
            </a:r>
            <a:r>
              <a:rPr lang="en-US" sz="2800">
                <a:solidFill>
                  <a:srgbClr val="000000"/>
                </a:solidFill>
                <a:latin typeface="Roboto"/>
              </a:rPr>
              <a:t> </a:t>
            </a:r>
            <a:r>
              <a:rPr lang="en-US" sz="2800" err="1">
                <a:solidFill>
                  <a:srgbClr val="000000"/>
                </a:solidFill>
                <a:latin typeface="Roboto"/>
              </a:rPr>
              <a:t>là</a:t>
            </a:r>
            <a:r>
              <a:rPr lang="en-US" sz="2800">
                <a:solidFill>
                  <a:srgbClr val="000000"/>
                </a:solidFill>
                <a:latin typeface="Roboto"/>
              </a:rPr>
              <a:t> </a:t>
            </a:r>
            <a:r>
              <a:rPr lang="en-US" sz="2800" err="1">
                <a:solidFill>
                  <a:srgbClr val="000000"/>
                </a:solidFill>
                <a:latin typeface="Roboto"/>
              </a:rPr>
              <a:t>máy</a:t>
            </a:r>
            <a:r>
              <a:rPr lang="en-US" sz="2800">
                <a:solidFill>
                  <a:srgbClr val="000000"/>
                </a:solidFill>
                <a:latin typeface="Roboto"/>
              </a:rPr>
              <a:t> </a:t>
            </a:r>
            <a:r>
              <a:rPr lang="en-US" sz="2800" err="1">
                <a:solidFill>
                  <a:srgbClr val="000000"/>
                </a:solidFill>
                <a:latin typeface="Roboto"/>
              </a:rPr>
              <a:t>điện</a:t>
            </a:r>
            <a:r>
              <a:rPr lang="en-US" sz="2800">
                <a:solidFill>
                  <a:srgbClr val="000000"/>
                </a:solidFill>
                <a:latin typeface="Roboto"/>
              </a:rPr>
              <a:t> </a:t>
            </a:r>
            <a:r>
              <a:rPr lang="en-US" sz="2800" err="1">
                <a:solidFill>
                  <a:srgbClr val="000000"/>
                </a:solidFill>
                <a:latin typeface="Roboto"/>
              </a:rPr>
              <a:t>chuyển</a:t>
            </a:r>
            <a:r>
              <a:rPr lang="en-US" sz="2800">
                <a:solidFill>
                  <a:srgbClr val="000000"/>
                </a:solidFill>
                <a:latin typeface="Roboto"/>
              </a:rPr>
              <a:t> </a:t>
            </a:r>
            <a:r>
              <a:rPr lang="en-US" sz="2800" err="1">
                <a:solidFill>
                  <a:srgbClr val="000000"/>
                </a:solidFill>
                <a:latin typeface="Roboto"/>
              </a:rPr>
              <a:t>đổi</a:t>
            </a:r>
            <a:r>
              <a:rPr lang="en-US" sz="2800">
                <a:solidFill>
                  <a:srgbClr val="000000"/>
                </a:solidFill>
                <a:latin typeface="Roboto"/>
              </a:rPr>
              <a:t> </a:t>
            </a:r>
            <a:r>
              <a:rPr lang="en-US" sz="2800" err="1">
                <a:solidFill>
                  <a:srgbClr val="000000"/>
                </a:solidFill>
                <a:latin typeface="Roboto"/>
              </a:rPr>
              <a:t>năng</a:t>
            </a:r>
            <a:r>
              <a:rPr lang="en-US" sz="2800">
                <a:solidFill>
                  <a:srgbClr val="000000"/>
                </a:solidFill>
                <a:latin typeface="Roboto"/>
              </a:rPr>
              <a:t> </a:t>
            </a:r>
            <a:r>
              <a:rPr lang="en-US" sz="2800" err="1">
                <a:solidFill>
                  <a:srgbClr val="000000"/>
                </a:solidFill>
                <a:latin typeface="Roboto"/>
              </a:rPr>
              <a:t>lượng</a:t>
            </a:r>
            <a:r>
              <a:rPr lang="en-US" sz="2800">
                <a:solidFill>
                  <a:srgbClr val="000000"/>
                </a:solidFill>
                <a:latin typeface="Roboto"/>
              </a:rPr>
              <a:t> </a:t>
            </a:r>
            <a:r>
              <a:rPr lang="en-US" sz="2800" err="1">
                <a:solidFill>
                  <a:srgbClr val="000000"/>
                </a:solidFill>
                <a:latin typeface="Roboto"/>
              </a:rPr>
              <a:t>điện</a:t>
            </a:r>
            <a:r>
              <a:rPr lang="en-US" sz="2800">
                <a:solidFill>
                  <a:srgbClr val="000000"/>
                </a:solidFill>
                <a:latin typeface="Roboto"/>
              </a:rPr>
              <a:t> </a:t>
            </a:r>
            <a:r>
              <a:rPr lang="en-US" sz="2800" err="1">
                <a:solidFill>
                  <a:srgbClr val="000000"/>
                </a:solidFill>
                <a:latin typeface="Roboto"/>
              </a:rPr>
              <a:t>thành</a:t>
            </a:r>
            <a:r>
              <a:rPr lang="en-US" sz="2800">
                <a:solidFill>
                  <a:srgbClr val="000000"/>
                </a:solidFill>
                <a:latin typeface="Roboto"/>
              </a:rPr>
              <a:t> </a:t>
            </a:r>
            <a:r>
              <a:rPr lang="en-US" sz="2800" err="1">
                <a:solidFill>
                  <a:srgbClr val="000000"/>
                </a:solidFill>
                <a:latin typeface="Roboto"/>
              </a:rPr>
              <a:t>năng</a:t>
            </a:r>
            <a:r>
              <a:rPr lang="en-US" sz="2800">
                <a:solidFill>
                  <a:srgbClr val="000000"/>
                </a:solidFill>
                <a:latin typeface="Roboto"/>
              </a:rPr>
              <a:t> </a:t>
            </a:r>
            <a:r>
              <a:rPr lang="en-US" sz="2800" err="1">
                <a:solidFill>
                  <a:srgbClr val="000000"/>
                </a:solidFill>
                <a:latin typeface="Roboto"/>
              </a:rPr>
              <a:t>lượng</a:t>
            </a:r>
            <a:r>
              <a:rPr lang="en-US" sz="2800">
                <a:solidFill>
                  <a:srgbClr val="000000"/>
                </a:solidFill>
                <a:latin typeface="Roboto"/>
              </a:rPr>
              <a:t> </a:t>
            </a:r>
            <a:r>
              <a:rPr lang="en-US" sz="2800" err="1">
                <a:solidFill>
                  <a:srgbClr val="000000"/>
                </a:solidFill>
                <a:latin typeface="Roboto"/>
              </a:rPr>
              <a:t>cơ</a:t>
            </a:r>
            <a:r>
              <a:rPr lang="en-US" sz="2800">
                <a:solidFill>
                  <a:srgbClr val="000000"/>
                </a:solidFill>
                <a:latin typeface="Roboto"/>
              </a:rPr>
              <a:t> </a:t>
            </a:r>
            <a:r>
              <a:rPr lang="en-US" sz="2800" err="1">
                <a:solidFill>
                  <a:srgbClr val="000000"/>
                </a:solidFill>
                <a:latin typeface="Roboto"/>
              </a:rPr>
              <a:t>học</a:t>
            </a:r>
            <a:r>
              <a:rPr lang="en-US" sz="2800">
                <a:solidFill>
                  <a:srgbClr val="000000"/>
                </a:solidFill>
                <a:latin typeface="Roboto"/>
              </a:rPr>
              <a:t>.</a:t>
            </a:r>
          </a:p>
          <a:p>
            <a:pPr marL="457200" indent="-457200" algn="just">
              <a:lnSpc>
                <a:spcPts val="4199"/>
              </a:lnSpc>
              <a:spcBef>
                <a:spcPts val="600"/>
              </a:spcBef>
              <a:spcAft>
                <a:spcPts val="600"/>
              </a:spcAft>
              <a:buFont typeface="Arial" panose="020B0604020202020204" pitchFamily="34" charset="0"/>
              <a:buChar char="•"/>
            </a:pPr>
            <a:r>
              <a:rPr lang="en-US" sz="2800">
                <a:solidFill>
                  <a:srgbClr val="000000"/>
                </a:solidFill>
                <a:latin typeface="Roboto"/>
              </a:rPr>
              <a:t>DC </a:t>
            </a:r>
            <a:r>
              <a:rPr lang="en-US" sz="2800" err="1">
                <a:solidFill>
                  <a:srgbClr val="000000"/>
                </a:solidFill>
                <a:latin typeface="Roboto"/>
              </a:rPr>
              <a:t>hoạt</a:t>
            </a:r>
            <a:r>
              <a:rPr lang="en-US" sz="2800">
                <a:solidFill>
                  <a:srgbClr val="000000"/>
                </a:solidFill>
                <a:latin typeface="Roboto"/>
              </a:rPr>
              <a:t> </a:t>
            </a: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dựa</a:t>
            </a:r>
            <a:r>
              <a:rPr lang="en-US" sz="2800">
                <a:solidFill>
                  <a:srgbClr val="000000"/>
                </a:solidFill>
                <a:latin typeface="Roboto"/>
              </a:rPr>
              <a:t> </a:t>
            </a:r>
            <a:r>
              <a:rPr lang="en-US" sz="2800" err="1">
                <a:solidFill>
                  <a:srgbClr val="000000"/>
                </a:solidFill>
                <a:latin typeface="Roboto"/>
              </a:rPr>
              <a:t>trên</a:t>
            </a:r>
            <a:r>
              <a:rPr lang="en-US" sz="2800">
                <a:solidFill>
                  <a:srgbClr val="000000"/>
                </a:solidFill>
                <a:latin typeface="Roboto"/>
              </a:rPr>
              <a:t> </a:t>
            </a:r>
            <a:r>
              <a:rPr lang="en-US" sz="2800" err="1">
                <a:solidFill>
                  <a:srgbClr val="000000"/>
                </a:solidFill>
                <a:latin typeface="Roboto"/>
              </a:rPr>
              <a:t>nguyên</a:t>
            </a:r>
            <a:r>
              <a:rPr lang="en-US" sz="2800">
                <a:solidFill>
                  <a:srgbClr val="000000"/>
                </a:solidFill>
                <a:latin typeface="Roboto"/>
              </a:rPr>
              <a:t> </a:t>
            </a:r>
            <a:r>
              <a:rPr lang="en-US" sz="2800" err="1">
                <a:solidFill>
                  <a:srgbClr val="000000"/>
                </a:solidFill>
                <a:latin typeface="Roboto"/>
              </a:rPr>
              <a:t>tắc</a:t>
            </a:r>
            <a:r>
              <a:rPr lang="en-US" sz="2800">
                <a:solidFill>
                  <a:srgbClr val="000000"/>
                </a:solidFill>
                <a:latin typeface="Roboto"/>
              </a:rPr>
              <a:t> </a:t>
            </a:r>
            <a:r>
              <a:rPr lang="en-US" sz="2800" err="1">
                <a:solidFill>
                  <a:srgbClr val="000000"/>
                </a:solidFill>
                <a:latin typeface="Roboto"/>
              </a:rPr>
              <a:t>tương</a:t>
            </a:r>
            <a:r>
              <a:rPr lang="en-US" sz="2800">
                <a:solidFill>
                  <a:srgbClr val="000000"/>
                </a:solidFill>
                <a:latin typeface="Roboto"/>
              </a:rPr>
              <a:t> </a:t>
            </a:r>
            <a:r>
              <a:rPr lang="en-US" sz="2800" err="1">
                <a:solidFill>
                  <a:srgbClr val="000000"/>
                </a:solidFill>
                <a:latin typeface="Roboto"/>
              </a:rPr>
              <a:t>tác</a:t>
            </a:r>
            <a:r>
              <a:rPr lang="en-US" sz="2800">
                <a:solidFill>
                  <a:srgbClr val="000000"/>
                </a:solidFill>
                <a:latin typeface="Roboto"/>
              </a:rPr>
              <a:t> </a:t>
            </a:r>
            <a:r>
              <a:rPr lang="en-US" sz="2800" err="1">
                <a:solidFill>
                  <a:srgbClr val="000000"/>
                </a:solidFill>
                <a:latin typeface="Roboto"/>
              </a:rPr>
              <a:t>giữa</a:t>
            </a:r>
            <a:r>
              <a:rPr lang="en-US" sz="2800">
                <a:solidFill>
                  <a:srgbClr val="000000"/>
                </a:solidFill>
                <a:latin typeface="Roboto"/>
              </a:rPr>
              <a:t> </a:t>
            </a:r>
            <a:r>
              <a:rPr lang="en-US" sz="2800" err="1">
                <a:solidFill>
                  <a:srgbClr val="000000"/>
                </a:solidFill>
                <a:latin typeface="Roboto"/>
              </a:rPr>
              <a:t>từ</a:t>
            </a:r>
            <a:r>
              <a:rPr lang="en-US" sz="2800">
                <a:solidFill>
                  <a:srgbClr val="000000"/>
                </a:solidFill>
                <a:latin typeface="Roboto"/>
              </a:rPr>
              <a:t> </a:t>
            </a:r>
            <a:r>
              <a:rPr lang="en-US" sz="2800" err="1">
                <a:solidFill>
                  <a:srgbClr val="000000"/>
                </a:solidFill>
                <a:latin typeface="Roboto"/>
              </a:rPr>
              <a:t>trường</a:t>
            </a:r>
            <a:r>
              <a:rPr lang="en-US" sz="2800">
                <a:solidFill>
                  <a:srgbClr val="000000"/>
                </a:solidFill>
                <a:latin typeface="Roboto"/>
              </a:rPr>
              <a:t> </a:t>
            </a:r>
            <a:r>
              <a:rPr lang="en-US" sz="2800" err="1">
                <a:solidFill>
                  <a:srgbClr val="000000"/>
                </a:solidFill>
                <a:latin typeface="Roboto"/>
              </a:rPr>
              <a:t>nam</a:t>
            </a:r>
            <a:r>
              <a:rPr lang="en-US" sz="2800">
                <a:solidFill>
                  <a:srgbClr val="000000"/>
                </a:solidFill>
                <a:latin typeface="Roboto"/>
              </a:rPr>
              <a:t> </a:t>
            </a:r>
            <a:r>
              <a:rPr lang="en-US" sz="2800" err="1">
                <a:solidFill>
                  <a:srgbClr val="000000"/>
                </a:solidFill>
                <a:latin typeface="Roboto"/>
              </a:rPr>
              <a:t>châm</a:t>
            </a:r>
            <a:r>
              <a:rPr lang="en-US" sz="2800">
                <a:solidFill>
                  <a:srgbClr val="000000"/>
                </a:solidFill>
                <a:latin typeface="Roboto"/>
              </a:rPr>
              <a:t> </a:t>
            </a:r>
            <a:r>
              <a:rPr lang="en-US" sz="2800" err="1">
                <a:solidFill>
                  <a:srgbClr val="000000"/>
                </a:solidFill>
                <a:latin typeface="Roboto"/>
              </a:rPr>
              <a:t>và</a:t>
            </a:r>
            <a:r>
              <a:rPr lang="en-US" sz="2800">
                <a:solidFill>
                  <a:srgbClr val="000000"/>
                </a:solidFill>
                <a:latin typeface="Roboto"/>
              </a:rPr>
              <a:t> </a:t>
            </a:r>
            <a:r>
              <a:rPr lang="en-US" sz="2800" err="1">
                <a:solidFill>
                  <a:srgbClr val="000000"/>
                </a:solidFill>
                <a:latin typeface="Roboto"/>
              </a:rPr>
              <a:t>dòng</a:t>
            </a:r>
            <a:r>
              <a:rPr lang="en-US" sz="2800">
                <a:solidFill>
                  <a:srgbClr val="000000"/>
                </a:solidFill>
                <a:latin typeface="Roboto"/>
              </a:rPr>
              <a:t> </a:t>
            </a:r>
            <a:r>
              <a:rPr lang="en-US" sz="2800" err="1">
                <a:solidFill>
                  <a:srgbClr val="000000"/>
                </a:solidFill>
                <a:latin typeface="Roboto"/>
              </a:rPr>
              <a:t>điện</a:t>
            </a:r>
            <a:r>
              <a:rPr lang="en-US" sz="2800">
                <a:solidFill>
                  <a:srgbClr val="000000"/>
                </a:solidFill>
                <a:latin typeface="Roboto"/>
              </a:rPr>
              <a:t> </a:t>
            </a:r>
            <a:r>
              <a:rPr lang="en-US" sz="2800" err="1">
                <a:solidFill>
                  <a:srgbClr val="000000"/>
                </a:solidFill>
                <a:latin typeface="Roboto"/>
              </a:rPr>
              <a:t>đi</a:t>
            </a:r>
            <a:r>
              <a:rPr lang="en-US" sz="2800">
                <a:solidFill>
                  <a:srgbClr val="000000"/>
                </a:solidFill>
                <a:latin typeface="Roboto"/>
              </a:rPr>
              <a:t> qua </a:t>
            </a:r>
            <a:r>
              <a:rPr lang="en-US" sz="2800" err="1">
                <a:solidFill>
                  <a:srgbClr val="000000"/>
                </a:solidFill>
                <a:latin typeface="Roboto"/>
              </a:rPr>
              <a:t>dây</a:t>
            </a:r>
            <a:r>
              <a:rPr lang="en-US" sz="2800">
                <a:solidFill>
                  <a:srgbClr val="000000"/>
                </a:solidFill>
                <a:latin typeface="Roboto"/>
              </a:rPr>
              <a:t> </a:t>
            </a:r>
            <a:r>
              <a:rPr lang="en-US" sz="2800" err="1">
                <a:solidFill>
                  <a:srgbClr val="000000"/>
                </a:solidFill>
                <a:latin typeface="Roboto"/>
              </a:rPr>
              <a:t>dẫn</a:t>
            </a:r>
            <a:endParaRPr lang="en-US" sz="2800">
              <a:solidFill>
                <a:srgbClr val="000000"/>
              </a:solidFill>
              <a:latin typeface="Roboto"/>
            </a:endParaRPr>
          </a:p>
        </p:txBody>
      </p:sp>
      <p:sp>
        <p:nvSpPr>
          <p:cNvPr id="21" name="TextBox 21"/>
          <p:cNvSpPr txBox="1"/>
          <p:nvPr/>
        </p:nvSpPr>
        <p:spPr>
          <a:xfrm>
            <a:off x="457200" y="3087988"/>
            <a:ext cx="7653586" cy="721326"/>
          </a:xfrm>
          <a:prstGeom prst="rect">
            <a:avLst/>
          </a:prstGeom>
        </p:spPr>
        <p:txBody>
          <a:bodyPr lIns="0" tIns="0" rIns="0" bIns="0" rtlCol="0" anchor="t">
            <a:spAutoFit/>
          </a:bodyPr>
          <a:lstStyle/>
          <a:p>
            <a:pPr>
              <a:lnSpc>
                <a:spcPts val="6079"/>
              </a:lnSpc>
            </a:pPr>
            <a:r>
              <a:rPr lang="en-US" sz="3799" spc="37" err="1">
                <a:solidFill>
                  <a:srgbClr val="000000"/>
                </a:solidFill>
                <a:latin typeface="Montserrat Semi-Bold"/>
              </a:rPr>
              <a:t>Giới</a:t>
            </a:r>
            <a:r>
              <a:rPr lang="en-US" sz="3799" spc="37">
                <a:solidFill>
                  <a:srgbClr val="000000"/>
                </a:solidFill>
                <a:latin typeface="Montserrat Semi-Bold"/>
              </a:rPr>
              <a:t> </a:t>
            </a:r>
            <a:r>
              <a:rPr lang="en-US" sz="3799" spc="37" err="1">
                <a:solidFill>
                  <a:srgbClr val="000000"/>
                </a:solidFill>
                <a:latin typeface="Montserrat Semi-Bold"/>
              </a:rPr>
              <a:t>thiệu</a:t>
            </a:r>
            <a:endParaRPr lang="en-US" sz="3799" spc="37">
              <a:solidFill>
                <a:srgbClr val="000000"/>
              </a:solidFill>
              <a:latin typeface="Montserrat Semi-Bold"/>
            </a:endParaRPr>
          </a:p>
        </p:txBody>
      </p:sp>
      <p:sp>
        <p:nvSpPr>
          <p:cNvPr id="22" name="AutoShape 22"/>
          <p:cNvSpPr/>
          <p:nvPr/>
        </p:nvSpPr>
        <p:spPr>
          <a:xfrm>
            <a:off x="457200" y="4023359"/>
            <a:ext cx="2514600" cy="0"/>
          </a:xfrm>
          <a:prstGeom prst="line">
            <a:avLst/>
          </a:prstGeom>
          <a:ln w="95250" cap="flat">
            <a:solidFill>
              <a:srgbClr val="1E4844"/>
            </a:solidFill>
            <a:prstDash val="solid"/>
            <a:headEnd type="none" w="sm" len="sm"/>
            <a:tailEnd type="none" w="sm" len="sm"/>
          </a:ln>
        </p:spPr>
        <p:txBody>
          <a:bodyPr/>
          <a:lstStyle/>
          <a:p>
            <a:endParaRPr lang="en-US"/>
          </a:p>
        </p:txBody>
      </p:sp>
      <p:sp>
        <p:nvSpPr>
          <p:cNvPr id="5" name="Freeform 14">
            <a:extLst>
              <a:ext uri="{FF2B5EF4-FFF2-40B4-BE49-F238E27FC236}">
                <a16:creationId xmlns:a16="http://schemas.microsoft.com/office/drawing/2014/main" id="{EA17F178-A8D3-348B-7248-A5177C961846}"/>
              </a:ext>
            </a:extLst>
          </p:cNvPr>
          <p:cNvSpPr/>
          <p:nvPr/>
        </p:nvSpPr>
        <p:spPr>
          <a:xfrm>
            <a:off x="13106400" y="-385720"/>
            <a:ext cx="5571172" cy="2125020"/>
          </a:xfrm>
          <a:prstGeom prst="rect">
            <a:avLst/>
          </a:prstGeom>
          <a:solidFill>
            <a:srgbClr val="1E4844"/>
          </a:solidFill>
        </p:spPr>
        <p:txBody>
          <a:bodyPr/>
          <a:lstStyle/>
          <a:p>
            <a:endParaRPr lang="en-US"/>
          </a:p>
        </p:txBody>
      </p:sp>
      <p:pic>
        <p:nvPicPr>
          <p:cNvPr id="1026" name="Picture 2" descr="Các dạng động cơ DC một chiều">
            <a:extLst>
              <a:ext uri="{FF2B5EF4-FFF2-40B4-BE49-F238E27FC236}">
                <a16:creationId xmlns:a16="http://schemas.microsoft.com/office/drawing/2014/main" id="{3F6C3496-44FD-F271-F511-21654DC7D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267"/>
          <a:stretch/>
        </p:blipFill>
        <p:spPr bwMode="auto">
          <a:xfrm>
            <a:off x="11717805" y="1739300"/>
            <a:ext cx="6503258" cy="85316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012AC1BC-857D-687C-1FAD-AF4DCC86AADB}"/>
              </a:ext>
            </a:extLst>
          </p:cNvPr>
          <p:cNvSpPr/>
          <p:nvPr/>
        </p:nvSpPr>
        <p:spPr>
          <a:xfrm>
            <a:off x="0" y="671555"/>
            <a:ext cx="13268961" cy="2125020"/>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3" name="Freeform 3"/>
          <p:cNvSpPr/>
          <p:nvPr/>
        </p:nvSpPr>
        <p:spPr>
          <a:xfrm>
            <a:off x="0" y="9958001"/>
            <a:ext cx="11717805" cy="657997"/>
          </a:xfrm>
          <a:custGeom>
            <a:avLst/>
            <a:gdLst/>
            <a:ahLst/>
            <a:cxnLst/>
            <a:rect l="l" t="t" r="r" b="b"/>
            <a:pathLst>
              <a:path w="2724927" h="173300">
                <a:moveTo>
                  <a:pt x="0" y="0"/>
                </a:moveTo>
                <a:lnTo>
                  <a:pt x="2724927" y="0"/>
                </a:lnTo>
                <a:lnTo>
                  <a:pt x="2724927" y="173300"/>
                </a:lnTo>
                <a:lnTo>
                  <a:pt x="0" y="173300"/>
                </a:lnTo>
                <a:close/>
              </a:path>
            </a:pathLst>
          </a:custGeom>
          <a:solidFill>
            <a:srgbClr val="1E4844"/>
          </a:solidFill>
        </p:spPr>
        <p:txBody>
          <a:bodyPr/>
          <a:lstStyle/>
          <a:p>
            <a:endParaRPr lang="en-US"/>
          </a:p>
        </p:txBody>
      </p:sp>
      <p:sp>
        <p:nvSpPr>
          <p:cNvPr id="6" name="Freeform 6"/>
          <p:cNvSpPr/>
          <p:nvPr/>
        </p:nvSpPr>
        <p:spPr>
          <a:xfrm>
            <a:off x="7591678" y="9277350"/>
            <a:ext cx="4867537" cy="2125020"/>
          </a:xfrm>
          <a:custGeom>
            <a:avLst/>
            <a:gdLst/>
            <a:ahLst/>
            <a:cxnLst/>
            <a:rect l="l" t="t" r="r" b="b"/>
            <a:pathLst>
              <a:path w="479424" h="209302">
                <a:moveTo>
                  <a:pt x="203200" y="0"/>
                </a:moveTo>
                <a:lnTo>
                  <a:pt x="479424" y="0"/>
                </a:lnTo>
                <a:lnTo>
                  <a:pt x="276224" y="209302"/>
                </a:lnTo>
                <a:lnTo>
                  <a:pt x="0" y="209302"/>
                </a:lnTo>
                <a:lnTo>
                  <a:pt x="203200" y="0"/>
                </a:lnTo>
                <a:close/>
              </a:path>
            </a:pathLst>
          </a:custGeom>
          <a:solidFill>
            <a:srgbClr val="1E4844"/>
          </a:solidFill>
        </p:spPr>
        <p:txBody>
          <a:bodyPr/>
          <a:lstStyle/>
          <a:p>
            <a:endParaRPr lang="en-US"/>
          </a:p>
        </p:txBody>
      </p:sp>
      <p:sp>
        <p:nvSpPr>
          <p:cNvPr id="14" name="Freeform 14"/>
          <p:cNvSpPr/>
          <p:nvPr/>
        </p:nvSpPr>
        <p:spPr>
          <a:xfrm>
            <a:off x="9725982" y="-385720"/>
            <a:ext cx="5571172" cy="2125020"/>
          </a:xfrm>
          <a:custGeom>
            <a:avLst/>
            <a:gdLst/>
            <a:ahLst/>
            <a:cxnLst/>
            <a:rect l="l" t="t" r="r" b="b"/>
            <a:pathLst>
              <a:path w="548728" h="209302">
                <a:moveTo>
                  <a:pt x="203200" y="0"/>
                </a:moveTo>
                <a:lnTo>
                  <a:pt x="548728" y="0"/>
                </a:lnTo>
                <a:lnTo>
                  <a:pt x="345528" y="209302"/>
                </a:lnTo>
                <a:lnTo>
                  <a:pt x="0" y="209302"/>
                </a:lnTo>
                <a:lnTo>
                  <a:pt x="203200" y="0"/>
                </a:lnTo>
                <a:close/>
              </a:path>
            </a:pathLst>
          </a:custGeom>
          <a:solidFill>
            <a:srgbClr val="1E4844"/>
          </a:solidFill>
        </p:spPr>
        <p:txBody>
          <a:bodyPr/>
          <a:lstStyle/>
          <a:p>
            <a:endParaRPr lang="en-US"/>
          </a:p>
        </p:txBody>
      </p:sp>
      <p:grpSp>
        <p:nvGrpSpPr>
          <p:cNvPr id="16" name="Group 16"/>
          <p:cNvGrpSpPr/>
          <p:nvPr/>
        </p:nvGrpSpPr>
        <p:grpSpPr>
          <a:xfrm>
            <a:off x="11171023" y="1705490"/>
            <a:ext cx="546787" cy="8752188"/>
            <a:chOff x="0" y="0"/>
            <a:chExt cx="144010" cy="2305103"/>
          </a:xfrm>
          <a:solidFill>
            <a:srgbClr val="1E4844"/>
          </a:solidFill>
        </p:grpSpPr>
        <p:sp>
          <p:nvSpPr>
            <p:cNvPr id="17" name="Freeform 17"/>
            <p:cNvSpPr/>
            <p:nvPr/>
          </p:nvSpPr>
          <p:spPr>
            <a:xfrm>
              <a:off x="0" y="0"/>
              <a:ext cx="144010" cy="2305103"/>
            </a:xfrm>
            <a:custGeom>
              <a:avLst/>
              <a:gdLst/>
              <a:ahLst/>
              <a:cxnLst/>
              <a:rect l="l" t="t" r="r" b="b"/>
              <a:pathLst>
                <a:path w="144010" h="2305103">
                  <a:moveTo>
                    <a:pt x="0" y="0"/>
                  </a:moveTo>
                  <a:lnTo>
                    <a:pt x="144010" y="0"/>
                  </a:lnTo>
                  <a:lnTo>
                    <a:pt x="144010" y="2305103"/>
                  </a:lnTo>
                  <a:lnTo>
                    <a:pt x="0" y="2305103"/>
                  </a:lnTo>
                  <a:close/>
                </a:path>
              </a:pathLst>
            </a:custGeom>
            <a:grpFill/>
          </p:spPr>
          <p:txBody>
            <a:bodyPr/>
            <a:lstStyle/>
            <a:p>
              <a:endParaRPr lang="en-US"/>
            </a:p>
          </p:txBody>
        </p:sp>
        <p:sp>
          <p:nvSpPr>
            <p:cNvPr id="18" name="TextBox 18"/>
            <p:cNvSpPr txBox="1"/>
            <p:nvPr/>
          </p:nvSpPr>
          <p:spPr>
            <a:xfrm>
              <a:off x="0" y="-19050"/>
              <a:ext cx="144010" cy="2324153"/>
            </a:xfrm>
            <a:prstGeom prst="rect">
              <a:avLst/>
            </a:prstGeom>
            <a:grpFill/>
          </p:spPr>
          <p:txBody>
            <a:bodyPr lIns="50800" tIns="50800" rIns="50800" bIns="50800" rtlCol="0" anchor="ctr"/>
            <a:lstStyle/>
            <a:p>
              <a:pPr algn="ctr">
                <a:lnSpc>
                  <a:spcPts val="2225"/>
                </a:lnSpc>
              </a:pPr>
              <a:endParaRPr/>
            </a:p>
          </p:txBody>
        </p:sp>
      </p:grpSp>
      <p:sp>
        <p:nvSpPr>
          <p:cNvPr id="20" name="TextBox 20"/>
          <p:cNvSpPr txBox="1"/>
          <p:nvPr/>
        </p:nvSpPr>
        <p:spPr>
          <a:xfrm>
            <a:off x="457200" y="4562020"/>
            <a:ext cx="10287000" cy="3956211"/>
          </a:xfrm>
          <a:prstGeom prst="rect">
            <a:avLst/>
          </a:prstGeom>
        </p:spPr>
        <p:txBody>
          <a:bodyPr wrap="square" lIns="0" tIns="0" rIns="0" bIns="0" rtlCol="0" anchor="t">
            <a:spAutoFit/>
          </a:bodyPr>
          <a:lstStyle/>
          <a:p>
            <a:pPr marL="457200" indent="-457200" algn="just">
              <a:lnSpc>
                <a:spcPts val="4199"/>
              </a:lnSpc>
              <a:spcBef>
                <a:spcPts val="600"/>
              </a:spcBef>
              <a:buFont typeface="Arial" panose="020B0604020202020204" pitchFamily="34" charset="0"/>
              <a:buChar char="•"/>
            </a:pPr>
            <a:r>
              <a:rPr lang="en-US" sz="2800" b="1">
                <a:solidFill>
                  <a:srgbClr val="000000"/>
                </a:solidFill>
                <a:latin typeface="Roboto"/>
              </a:rPr>
              <a:t>Rotor: </a:t>
            </a:r>
            <a:r>
              <a:rPr lang="en-US" sz="2800" err="1">
                <a:solidFill>
                  <a:srgbClr val="000000"/>
                </a:solidFill>
                <a:latin typeface="Roboto"/>
              </a:rPr>
              <a:t>là</a:t>
            </a:r>
            <a:r>
              <a:rPr lang="en-US" sz="2800">
                <a:solidFill>
                  <a:srgbClr val="000000"/>
                </a:solidFill>
                <a:latin typeface="Roboto"/>
              </a:rPr>
              <a:t> </a:t>
            </a:r>
            <a:r>
              <a:rPr lang="en-US" sz="2800" err="1">
                <a:solidFill>
                  <a:srgbClr val="000000"/>
                </a:solidFill>
                <a:latin typeface="Roboto"/>
              </a:rPr>
              <a:t>phần</a:t>
            </a:r>
            <a:r>
              <a:rPr lang="en-US" sz="2800">
                <a:solidFill>
                  <a:srgbClr val="000000"/>
                </a:solidFill>
                <a:latin typeface="Roboto"/>
              </a:rPr>
              <a:t> </a:t>
            </a:r>
            <a:r>
              <a:rPr lang="en-US" sz="2800" err="1">
                <a:solidFill>
                  <a:srgbClr val="000000"/>
                </a:solidFill>
                <a:latin typeface="Roboto"/>
              </a:rPr>
              <a:t>lõi</a:t>
            </a:r>
            <a:r>
              <a:rPr lang="en-US" sz="2800">
                <a:solidFill>
                  <a:srgbClr val="000000"/>
                </a:solidFill>
                <a:latin typeface="Roboto"/>
              </a:rPr>
              <a:t> </a:t>
            </a:r>
            <a:r>
              <a:rPr lang="en-US" sz="2800" err="1">
                <a:solidFill>
                  <a:srgbClr val="000000"/>
                </a:solidFill>
                <a:latin typeface="Roboto"/>
              </a:rPr>
              <a:t>chuyển</a:t>
            </a:r>
            <a:r>
              <a:rPr lang="en-US" sz="2800">
                <a:solidFill>
                  <a:srgbClr val="000000"/>
                </a:solidFill>
                <a:latin typeface="Roboto"/>
              </a:rPr>
              <a:t> </a:t>
            </a: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và</a:t>
            </a:r>
            <a:r>
              <a:rPr lang="en-US" sz="2800">
                <a:solidFill>
                  <a:srgbClr val="000000"/>
                </a:solidFill>
                <a:latin typeface="Roboto"/>
              </a:rPr>
              <a:t> quay </a:t>
            </a:r>
            <a:r>
              <a:rPr lang="en-US" sz="2800" err="1">
                <a:solidFill>
                  <a:srgbClr val="000000"/>
                </a:solidFill>
                <a:latin typeface="Roboto"/>
              </a:rPr>
              <a:t>liên</a:t>
            </a:r>
            <a:r>
              <a:rPr lang="en-US" sz="2800">
                <a:solidFill>
                  <a:srgbClr val="000000"/>
                </a:solidFill>
                <a:latin typeface="Roboto"/>
              </a:rPr>
              <a:t> </a:t>
            </a:r>
            <a:r>
              <a:rPr lang="en-US" sz="2800" err="1">
                <a:solidFill>
                  <a:srgbClr val="000000"/>
                </a:solidFill>
                <a:latin typeface="Roboto"/>
              </a:rPr>
              <a:t>tục</a:t>
            </a:r>
            <a:r>
              <a:rPr lang="en-US" sz="2800">
                <a:solidFill>
                  <a:srgbClr val="000000"/>
                </a:solidFill>
                <a:latin typeface="Roboto"/>
              </a:rPr>
              <a:t>, </a:t>
            </a:r>
            <a:r>
              <a:rPr lang="en-US" sz="2800" err="1">
                <a:solidFill>
                  <a:srgbClr val="000000"/>
                </a:solidFill>
                <a:latin typeface="Roboto"/>
              </a:rPr>
              <a:t>được</a:t>
            </a:r>
            <a:r>
              <a:rPr lang="en-US" sz="2800">
                <a:solidFill>
                  <a:srgbClr val="000000"/>
                </a:solidFill>
                <a:latin typeface="Roboto"/>
              </a:rPr>
              <a:t> </a:t>
            </a:r>
            <a:r>
              <a:rPr lang="en-US" sz="2800" err="1">
                <a:solidFill>
                  <a:srgbClr val="000000"/>
                </a:solidFill>
                <a:latin typeface="Roboto"/>
              </a:rPr>
              <a:t>làm</a:t>
            </a:r>
            <a:r>
              <a:rPr lang="en-US" sz="2800">
                <a:solidFill>
                  <a:srgbClr val="000000"/>
                </a:solidFill>
                <a:latin typeface="Roboto"/>
              </a:rPr>
              <a:t> </a:t>
            </a:r>
            <a:r>
              <a:rPr lang="en-US" sz="2800" err="1">
                <a:solidFill>
                  <a:srgbClr val="000000"/>
                </a:solidFill>
                <a:latin typeface="Roboto"/>
              </a:rPr>
              <a:t>từ</a:t>
            </a:r>
            <a:r>
              <a:rPr lang="en-US" sz="2800">
                <a:solidFill>
                  <a:srgbClr val="000000"/>
                </a:solidFill>
                <a:latin typeface="Roboto"/>
              </a:rPr>
              <a:t> </a:t>
            </a:r>
            <a:r>
              <a:rPr lang="en-US" sz="2800" err="1">
                <a:solidFill>
                  <a:srgbClr val="000000"/>
                </a:solidFill>
                <a:latin typeface="Roboto"/>
              </a:rPr>
              <a:t>các</a:t>
            </a:r>
            <a:r>
              <a:rPr lang="en-US" sz="2800">
                <a:solidFill>
                  <a:srgbClr val="000000"/>
                </a:solidFill>
                <a:latin typeface="Roboto"/>
              </a:rPr>
              <a:t> </a:t>
            </a:r>
            <a:r>
              <a:rPr lang="en-US" sz="2800" err="1">
                <a:solidFill>
                  <a:srgbClr val="000000"/>
                </a:solidFill>
                <a:latin typeface="Roboto"/>
              </a:rPr>
              <a:t>cuộn</a:t>
            </a:r>
            <a:r>
              <a:rPr lang="en-US" sz="2800">
                <a:solidFill>
                  <a:srgbClr val="000000"/>
                </a:solidFill>
                <a:latin typeface="Roboto"/>
              </a:rPr>
              <a:t> </a:t>
            </a:r>
            <a:r>
              <a:rPr lang="en-US" sz="2800" err="1">
                <a:solidFill>
                  <a:srgbClr val="000000"/>
                </a:solidFill>
                <a:latin typeface="Roboto"/>
              </a:rPr>
              <a:t>dây</a:t>
            </a:r>
            <a:r>
              <a:rPr lang="en-US" sz="2800">
                <a:solidFill>
                  <a:srgbClr val="000000"/>
                </a:solidFill>
                <a:latin typeface="Roboto"/>
              </a:rPr>
              <a:t> </a:t>
            </a:r>
            <a:r>
              <a:rPr lang="en-US" sz="2800" err="1">
                <a:solidFill>
                  <a:srgbClr val="000000"/>
                </a:solidFill>
                <a:latin typeface="Roboto"/>
              </a:rPr>
              <a:t>và</a:t>
            </a:r>
            <a:r>
              <a:rPr lang="en-US" sz="2800">
                <a:solidFill>
                  <a:srgbClr val="000000"/>
                </a:solidFill>
                <a:latin typeface="Roboto"/>
              </a:rPr>
              <a:t> </a:t>
            </a:r>
            <a:r>
              <a:rPr lang="en-US" sz="2800" err="1">
                <a:solidFill>
                  <a:srgbClr val="000000"/>
                </a:solidFill>
                <a:latin typeface="Roboto"/>
              </a:rPr>
              <a:t>quấn</a:t>
            </a:r>
            <a:r>
              <a:rPr lang="en-US" sz="2800">
                <a:solidFill>
                  <a:srgbClr val="000000"/>
                </a:solidFill>
                <a:latin typeface="Roboto"/>
              </a:rPr>
              <a:t> </a:t>
            </a:r>
            <a:r>
              <a:rPr lang="en-US" sz="2800" err="1">
                <a:solidFill>
                  <a:srgbClr val="000000"/>
                </a:solidFill>
                <a:latin typeface="Roboto"/>
              </a:rPr>
              <a:t>lại</a:t>
            </a:r>
            <a:r>
              <a:rPr lang="en-US" sz="2800">
                <a:solidFill>
                  <a:srgbClr val="000000"/>
                </a:solidFill>
                <a:latin typeface="Roboto"/>
              </a:rPr>
              <a:t> </a:t>
            </a:r>
            <a:r>
              <a:rPr lang="en-US" sz="2800" err="1">
                <a:solidFill>
                  <a:srgbClr val="000000"/>
                </a:solidFill>
                <a:latin typeface="Roboto"/>
              </a:rPr>
              <a:t>tạo</a:t>
            </a:r>
            <a:r>
              <a:rPr lang="en-US" sz="2800">
                <a:solidFill>
                  <a:srgbClr val="000000"/>
                </a:solidFill>
                <a:latin typeface="Roboto"/>
              </a:rPr>
              <a:t> </a:t>
            </a:r>
            <a:r>
              <a:rPr lang="en-US" sz="2800" err="1">
                <a:solidFill>
                  <a:srgbClr val="000000"/>
                </a:solidFill>
                <a:latin typeface="Roboto"/>
              </a:rPr>
              <a:t>thành</a:t>
            </a:r>
            <a:r>
              <a:rPr lang="en-US" sz="2800">
                <a:solidFill>
                  <a:srgbClr val="000000"/>
                </a:solidFill>
                <a:latin typeface="Roboto"/>
              </a:rPr>
              <a:t> </a:t>
            </a:r>
            <a:r>
              <a:rPr lang="en-US" sz="2800" err="1">
                <a:solidFill>
                  <a:srgbClr val="000000"/>
                </a:solidFill>
                <a:latin typeface="Roboto"/>
              </a:rPr>
              <a:t>nam</a:t>
            </a:r>
            <a:r>
              <a:rPr lang="en-US" sz="2800">
                <a:solidFill>
                  <a:srgbClr val="000000"/>
                </a:solidFill>
                <a:latin typeface="Roboto"/>
              </a:rPr>
              <a:t> </a:t>
            </a:r>
            <a:r>
              <a:rPr lang="en-US" sz="2800" err="1">
                <a:solidFill>
                  <a:srgbClr val="000000"/>
                </a:solidFill>
                <a:latin typeface="Roboto"/>
              </a:rPr>
              <a:t>châm</a:t>
            </a:r>
            <a:r>
              <a:rPr lang="en-US" sz="2800">
                <a:solidFill>
                  <a:srgbClr val="000000"/>
                </a:solidFill>
                <a:latin typeface="Roboto"/>
              </a:rPr>
              <a:t> </a:t>
            </a:r>
            <a:r>
              <a:rPr lang="en-US" sz="2800" err="1">
                <a:solidFill>
                  <a:srgbClr val="000000"/>
                </a:solidFill>
                <a:latin typeface="Roboto"/>
              </a:rPr>
              <a:t>điện</a:t>
            </a:r>
            <a:r>
              <a:rPr lang="en-US" sz="2800">
                <a:solidFill>
                  <a:srgbClr val="000000"/>
                </a:solidFill>
                <a:latin typeface="Roboto"/>
              </a:rPr>
              <a:t>. </a:t>
            </a:r>
            <a:endParaRPr lang="en-US" sz="2800" b="1">
              <a:solidFill>
                <a:srgbClr val="000000"/>
              </a:solidFill>
              <a:latin typeface="Roboto"/>
            </a:endParaRPr>
          </a:p>
          <a:p>
            <a:pPr marL="457200" indent="-457200" algn="just">
              <a:lnSpc>
                <a:spcPts val="4199"/>
              </a:lnSpc>
              <a:spcBef>
                <a:spcPts val="600"/>
              </a:spcBef>
              <a:buFont typeface="Arial" panose="020B0604020202020204" pitchFamily="34" charset="0"/>
              <a:buChar char="•"/>
            </a:pPr>
            <a:r>
              <a:rPr lang="en-US" sz="2800" b="1">
                <a:solidFill>
                  <a:srgbClr val="000000"/>
                </a:solidFill>
                <a:latin typeface="Roboto"/>
              </a:rPr>
              <a:t>Stator: </a:t>
            </a:r>
            <a:r>
              <a:rPr lang="en-US" sz="2800" err="1">
                <a:solidFill>
                  <a:srgbClr val="000000"/>
                </a:solidFill>
                <a:latin typeface="Roboto"/>
              </a:rPr>
              <a:t>tạo</a:t>
            </a:r>
            <a:r>
              <a:rPr lang="en-US" sz="2800">
                <a:solidFill>
                  <a:srgbClr val="000000"/>
                </a:solidFill>
                <a:latin typeface="Roboto"/>
              </a:rPr>
              <a:t> </a:t>
            </a:r>
            <a:r>
              <a:rPr lang="en-US" sz="2800" err="1">
                <a:solidFill>
                  <a:srgbClr val="000000"/>
                </a:solidFill>
                <a:latin typeface="Roboto"/>
              </a:rPr>
              <a:t>ra</a:t>
            </a:r>
            <a:r>
              <a:rPr lang="en-US" sz="2800">
                <a:solidFill>
                  <a:srgbClr val="000000"/>
                </a:solidFill>
                <a:latin typeface="Roboto"/>
              </a:rPr>
              <a:t> </a:t>
            </a:r>
            <a:r>
              <a:rPr lang="en-US" sz="2800" err="1">
                <a:solidFill>
                  <a:srgbClr val="000000"/>
                </a:solidFill>
                <a:latin typeface="Roboto"/>
              </a:rPr>
              <a:t>từ</a:t>
            </a:r>
            <a:r>
              <a:rPr lang="en-US" sz="2800">
                <a:solidFill>
                  <a:srgbClr val="000000"/>
                </a:solidFill>
                <a:latin typeface="Roboto"/>
              </a:rPr>
              <a:t> </a:t>
            </a:r>
            <a:r>
              <a:rPr lang="en-US" sz="2800" err="1">
                <a:solidFill>
                  <a:srgbClr val="000000"/>
                </a:solidFill>
                <a:latin typeface="Roboto"/>
              </a:rPr>
              <a:t>trường</a:t>
            </a:r>
            <a:r>
              <a:rPr lang="en-US" sz="2800">
                <a:solidFill>
                  <a:srgbClr val="000000"/>
                </a:solidFill>
                <a:latin typeface="Roboto"/>
              </a:rPr>
              <a:t> </a:t>
            </a:r>
            <a:r>
              <a:rPr lang="en-US" sz="2800" err="1">
                <a:solidFill>
                  <a:srgbClr val="000000"/>
                </a:solidFill>
                <a:latin typeface="Roboto"/>
              </a:rPr>
              <a:t>tác</a:t>
            </a:r>
            <a:r>
              <a:rPr lang="en-US" sz="2800">
                <a:solidFill>
                  <a:srgbClr val="000000"/>
                </a:solidFill>
                <a:latin typeface="Roboto"/>
              </a:rPr>
              <a:t> </a:t>
            </a: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lên</a:t>
            </a:r>
            <a:r>
              <a:rPr lang="en-US" sz="2800">
                <a:solidFill>
                  <a:srgbClr val="000000"/>
                </a:solidFill>
                <a:latin typeface="Roboto"/>
              </a:rPr>
              <a:t> rotor, </a:t>
            </a:r>
            <a:r>
              <a:rPr lang="en-US" sz="2800" err="1">
                <a:solidFill>
                  <a:srgbClr val="000000"/>
                </a:solidFill>
                <a:latin typeface="Roboto"/>
              </a:rPr>
              <a:t>sử</a:t>
            </a:r>
            <a:r>
              <a:rPr lang="en-US" sz="2800">
                <a:solidFill>
                  <a:srgbClr val="000000"/>
                </a:solidFill>
                <a:latin typeface="Roboto"/>
              </a:rPr>
              <a:t> </a:t>
            </a:r>
            <a:r>
              <a:rPr lang="en-US" sz="2800" err="1">
                <a:solidFill>
                  <a:srgbClr val="000000"/>
                </a:solidFill>
                <a:latin typeface="Roboto"/>
              </a:rPr>
              <a:t>dụng</a:t>
            </a:r>
            <a:r>
              <a:rPr lang="en-US" sz="2800">
                <a:solidFill>
                  <a:srgbClr val="000000"/>
                </a:solidFill>
                <a:latin typeface="Roboto"/>
              </a:rPr>
              <a:t> </a:t>
            </a:r>
            <a:r>
              <a:rPr lang="en-US" sz="2800" err="1">
                <a:solidFill>
                  <a:srgbClr val="000000"/>
                </a:solidFill>
                <a:latin typeface="Roboto"/>
              </a:rPr>
              <a:t>nam</a:t>
            </a:r>
            <a:r>
              <a:rPr lang="en-US" sz="2800">
                <a:solidFill>
                  <a:srgbClr val="000000"/>
                </a:solidFill>
                <a:latin typeface="Roboto"/>
              </a:rPr>
              <a:t> </a:t>
            </a:r>
            <a:r>
              <a:rPr lang="en-US" sz="2800" err="1">
                <a:solidFill>
                  <a:srgbClr val="000000"/>
                </a:solidFill>
                <a:latin typeface="Roboto"/>
              </a:rPr>
              <a:t>châm</a:t>
            </a:r>
            <a:r>
              <a:rPr lang="en-US" sz="2800">
                <a:solidFill>
                  <a:srgbClr val="000000"/>
                </a:solidFill>
                <a:latin typeface="Roboto"/>
              </a:rPr>
              <a:t> </a:t>
            </a:r>
            <a:r>
              <a:rPr lang="en-US" sz="2800" err="1">
                <a:solidFill>
                  <a:srgbClr val="000000"/>
                </a:solidFill>
                <a:latin typeface="Roboto"/>
              </a:rPr>
              <a:t>hoặc</a:t>
            </a:r>
            <a:r>
              <a:rPr lang="en-US" sz="2800">
                <a:solidFill>
                  <a:srgbClr val="000000"/>
                </a:solidFill>
                <a:latin typeface="Roboto"/>
              </a:rPr>
              <a:t> </a:t>
            </a:r>
            <a:r>
              <a:rPr lang="en-US" sz="2800" err="1">
                <a:solidFill>
                  <a:srgbClr val="000000"/>
                </a:solidFill>
                <a:latin typeface="Roboto"/>
              </a:rPr>
              <a:t>cuộn</a:t>
            </a:r>
            <a:r>
              <a:rPr lang="en-US" sz="2800">
                <a:solidFill>
                  <a:srgbClr val="000000"/>
                </a:solidFill>
                <a:latin typeface="Roboto"/>
              </a:rPr>
              <a:t> </a:t>
            </a:r>
            <a:r>
              <a:rPr lang="en-US" sz="2800" err="1">
                <a:solidFill>
                  <a:srgbClr val="000000"/>
                </a:solidFill>
                <a:latin typeface="Roboto"/>
              </a:rPr>
              <a:t>dây</a:t>
            </a:r>
            <a:r>
              <a:rPr lang="en-US" sz="2800">
                <a:solidFill>
                  <a:srgbClr val="000000"/>
                </a:solidFill>
                <a:latin typeface="Roboto"/>
              </a:rPr>
              <a:t> </a:t>
            </a:r>
            <a:r>
              <a:rPr lang="en-US" sz="2800" err="1">
                <a:solidFill>
                  <a:srgbClr val="000000"/>
                </a:solidFill>
                <a:latin typeface="Roboto"/>
              </a:rPr>
              <a:t>dẫn</a:t>
            </a:r>
            <a:endParaRPr lang="en-US" sz="2800">
              <a:solidFill>
                <a:srgbClr val="000000"/>
              </a:solidFill>
              <a:latin typeface="Roboto"/>
            </a:endParaRPr>
          </a:p>
          <a:p>
            <a:pPr marL="457200" indent="-457200" algn="just">
              <a:lnSpc>
                <a:spcPts val="4199"/>
              </a:lnSpc>
              <a:spcBef>
                <a:spcPts val="600"/>
              </a:spcBef>
              <a:buFont typeface="Arial" panose="020B0604020202020204" pitchFamily="34" charset="0"/>
              <a:buChar char="•"/>
            </a:pPr>
            <a:r>
              <a:rPr lang="en-US" sz="2800" b="1" err="1">
                <a:solidFill>
                  <a:srgbClr val="000000"/>
                </a:solidFill>
                <a:latin typeface="Roboto"/>
              </a:rPr>
              <a:t>Bộ</a:t>
            </a:r>
            <a:r>
              <a:rPr lang="en-US" sz="2800" b="1">
                <a:solidFill>
                  <a:srgbClr val="000000"/>
                </a:solidFill>
                <a:latin typeface="Roboto"/>
              </a:rPr>
              <a:t> </a:t>
            </a:r>
            <a:r>
              <a:rPr lang="en-US" sz="2800" b="1" err="1">
                <a:solidFill>
                  <a:srgbClr val="000000"/>
                </a:solidFill>
                <a:latin typeface="Roboto"/>
              </a:rPr>
              <a:t>phận</a:t>
            </a:r>
            <a:r>
              <a:rPr lang="en-US" sz="2800" b="1">
                <a:solidFill>
                  <a:srgbClr val="000000"/>
                </a:solidFill>
                <a:latin typeface="Roboto"/>
              </a:rPr>
              <a:t> </a:t>
            </a:r>
            <a:r>
              <a:rPr lang="en-US" sz="2800" b="1" err="1">
                <a:solidFill>
                  <a:srgbClr val="000000"/>
                </a:solidFill>
                <a:latin typeface="Roboto"/>
              </a:rPr>
              <a:t>chỉnh</a:t>
            </a:r>
            <a:r>
              <a:rPr lang="en-US" sz="2800" b="1">
                <a:solidFill>
                  <a:srgbClr val="000000"/>
                </a:solidFill>
                <a:latin typeface="Roboto"/>
              </a:rPr>
              <a:t> </a:t>
            </a:r>
            <a:r>
              <a:rPr lang="en-US" sz="2800" b="1" err="1">
                <a:solidFill>
                  <a:srgbClr val="000000"/>
                </a:solidFill>
                <a:latin typeface="Roboto"/>
              </a:rPr>
              <a:t>điện</a:t>
            </a:r>
            <a:r>
              <a:rPr lang="en-US" sz="2800" b="1">
                <a:solidFill>
                  <a:srgbClr val="000000"/>
                </a:solidFill>
                <a:latin typeface="Roboto"/>
              </a:rPr>
              <a:t>: </a:t>
            </a:r>
            <a:r>
              <a:rPr lang="en-US" sz="2800" err="1">
                <a:solidFill>
                  <a:srgbClr val="000000"/>
                </a:solidFill>
                <a:latin typeface="Roboto"/>
              </a:rPr>
              <a:t>đổi</a:t>
            </a:r>
            <a:r>
              <a:rPr lang="en-US" sz="2800">
                <a:solidFill>
                  <a:srgbClr val="000000"/>
                </a:solidFill>
                <a:latin typeface="Roboto"/>
              </a:rPr>
              <a:t> </a:t>
            </a:r>
            <a:r>
              <a:rPr lang="en-US" sz="2800" err="1">
                <a:solidFill>
                  <a:srgbClr val="000000"/>
                </a:solidFill>
                <a:latin typeface="Roboto"/>
              </a:rPr>
              <a:t>chiều</a:t>
            </a:r>
            <a:r>
              <a:rPr lang="en-US" sz="2800">
                <a:solidFill>
                  <a:srgbClr val="000000"/>
                </a:solidFill>
                <a:latin typeface="Roboto"/>
              </a:rPr>
              <a:t> </a:t>
            </a:r>
            <a:r>
              <a:rPr lang="en-US" sz="2800" err="1">
                <a:solidFill>
                  <a:srgbClr val="000000"/>
                </a:solidFill>
                <a:latin typeface="Roboto"/>
              </a:rPr>
              <a:t>của</a:t>
            </a:r>
            <a:r>
              <a:rPr lang="en-US" sz="2800">
                <a:solidFill>
                  <a:srgbClr val="000000"/>
                </a:solidFill>
                <a:latin typeface="Roboto"/>
              </a:rPr>
              <a:t> </a:t>
            </a:r>
            <a:r>
              <a:rPr lang="en-US" sz="2800" err="1">
                <a:solidFill>
                  <a:srgbClr val="000000"/>
                </a:solidFill>
                <a:latin typeface="Roboto"/>
              </a:rPr>
              <a:t>dòng</a:t>
            </a:r>
            <a:r>
              <a:rPr lang="en-US" sz="2800">
                <a:solidFill>
                  <a:srgbClr val="000000"/>
                </a:solidFill>
                <a:latin typeface="Roboto"/>
              </a:rPr>
              <a:t> </a:t>
            </a:r>
            <a:r>
              <a:rPr lang="en-US" sz="2800" err="1">
                <a:solidFill>
                  <a:srgbClr val="000000"/>
                </a:solidFill>
                <a:latin typeface="Roboto"/>
              </a:rPr>
              <a:t>điện</a:t>
            </a:r>
            <a:r>
              <a:rPr lang="en-US" sz="2800">
                <a:solidFill>
                  <a:srgbClr val="000000"/>
                </a:solidFill>
                <a:latin typeface="Roboto"/>
              </a:rPr>
              <a:t>. </a:t>
            </a:r>
            <a:r>
              <a:rPr lang="en-US" sz="2800" err="1">
                <a:solidFill>
                  <a:srgbClr val="000000"/>
                </a:solidFill>
                <a:latin typeface="Roboto"/>
              </a:rPr>
              <a:t>Gồm</a:t>
            </a:r>
            <a:r>
              <a:rPr lang="en-US" sz="2800">
                <a:solidFill>
                  <a:srgbClr val="000000"/>
                </a:solidFill>
                <a:latin typeface="Roboto"/>
              </a:rPr>
              <a:t> </a:t>
            </a:r>
            <a:r>
              <a:rPr lang="en-US" sz="2800" err="1">
                <a:solidFill>
                  <a:srgbClr val="000000"/>
                </a:solidFill>
                <a:latin typeface="Roboto"/>
              </a:rPr>
              <a:t>cổ</a:t>
            </a:r>
            <a:r>
              <a:rPr lang="en-US" sz="2800">
                <a:solidFill>
                  <a:srgbClr val="000000"/>
                </a:solidFill>
                <a:latin typeface="Roboto"/>
              </a:rPr>
              <a:t> </a:t>
            </a:r>
            <a:r>
              <a:rPr lang="en-US" sz="2800" err="1">
                <a:solidFill>
                  <a:srgbClr val="000000"/>
                </a:solidFill>
                <a:latin typeface="Roboto"/>
              </a:rPr>
              <a:t>góp</a:t>
            </a:r>
            <a:r>
              <a:rPr lang="en-US" sz="2800">
                <a:solidFill>
                  <a:srgbClr val="000000"/>
                </a:solidFill>
                <a:latin typeface="Roboto"/>
              </a:rPr>
              <a:t> </a:t>
            </a:r>
            <a:r>
              <a:rPr lang="en-US" sz="2800" err="1">
                <a:solidFill>
                  <a:srgbClr val="000000"/>
                </a:solidFill>
                <a:latin typeface="Roboto"/>
              </a:rPr>
              <a:t>và</a:t>
            </a:r>
            <a:r>
              <a:rPr lang="en-US" sz="2800">
                <a:solidFill>
                  <a:srgbClr val="000000"/>
                </a:solidFill>
                <a:latin typeface="Roboto"/>
              </a:rPr>
              <a:t> </a:t>
            </a:r>
            <a:r>
              <a:rPr lang="en-US" sz="2800" err="1">
                <a:solidFill>
                  <a:srgbClr val="000000"/>
                </a:solidFill>
                <a:latin typeface="Roboto"/>
              </a:rPr>
              <a:t>chổi</a:t>
            </a:r>
            <a:r>
              <a:rPr lang="en-US" sz="2800">
                <a:solidFill>
                  <a:srgbClr val="000000"/>
                </a:solidFill>
                <a:latin typeface="Roboto"/>
              </a:rPr>
              <a:t> than </a:t>
            </a:r>
            <a:r>
              <a:rPr lang="en-US" sz="2800" err="1">
                <a:solidFill>
                  <a:srgbClr val="000000"/>
                </a:solidFill>
                <a:latin typeface="Roboto"/>
              </a:rPr>
              <a:t>để</a:t>
            </a:r>
            <a:r>
              <a:rPr lang="en-US" sz="2800">
                <a:solidFill>
                  <a:srgbClr val="000000"/>
                </a:solidFill>
                <a:latin typeface="Roboto"/>
              </a:rPr>
              <a:t> </a:t>
            </a:r>
            <a:r>
              <a:rPr lang="en-US" sz="2800" err="1">
                <a:solidFill>
                  <a:srgbClr val="000000"/>
                </a:solidFill>
                <a:latin typeface="Roboto"/>
              </a:rPr>
              <a:t>tiếp</a:t>
            </a:r>
            <a:r>
              <a:rPr lang="en-US" sz="2800">
                <a:solidFill>
                  <a:srgbClr val="000000"/>
                </a:solidFill>
                <a:latin typeface="Roboto"/>
              </a:rPr>
              <a:t> </a:t>
            </a:r>
            <a:r>
              <a:rPr lang="en-US" sz="2800" err="1">
                <a:solidFill>
                  <a:srgbClr val="000000"/>
                </a:solidFill>
                <a:latin typeface="Roboto"/>
              </a:rPr>
              <a:t>xúc</a:t>
            </a:r>
            <a:r>
              <a:rPr lang="en-US" sz="2800">
                <a:solidFill>
                  <a:srgbClr val="000000"/>
                </a:solidFill>
                <a:latin typeface="Roboto"/>
              </a:rPr>
              <a:t> </a:t>
            </a:r>
            <a:r>
              <a:rPr lang="en-US" sz="2800" err="1">
                <a:solidFill>
                  <a:srgbClr val="000000"/>
                </a:solidFill>
                <a:latin typeface="Roboto"/>
              </a:rPr>
              <a:t>với</a:t>
            </a:r>
            <a:r>
              <a:rPr lang="en-US" sz="2800">
                <a:solidFill>
                  <a:srgbClr val="000000"/>
                </a:solidFill>
                <a:latin typeface="Roboto"/>
              </a:rPr>
              <a:t> </a:t>
            </a:r>
            <a:r>
              <a:rPr lang="en-US" sz="2800" err="1">
                <a:solidFill>
                  <a:srgbClr val="000000"/>
                </a:solidFill>
                <a:latin typeface="Roboto"/>
              </a:rPr>
              <a:t>cổ</a:t>
            </a:r>
            <a:r>
              <a:rPr lang="en-US" sz="2800">
                <a:solidFill>
                  <a:srgbClr val="000000"/>
                </a:solidFill>
                <a:latin typeface="Roboto"/>
              </a:rPr>
              <a:t> </a:t>
            </a:r>
            <a:r>
              <a:rPr lang="en-US" sz="2800" err="1">
                <a:solidFill>
                  <a:srgbClr val="000000"/>
                </a:solidFill>
                <a:latin typeface="Roboto"/>
              </a:rPr>
              <a:t>góp</a:t>
            </a:r>
            <a:endParaRPr lang="en-US" sz="3200" b="1">
              <a:solidFill>
                <a:srgbClr val="000000"/>
              </a:solidFill>
              <a:latin typeface="Roboto"/>
            </a:endParaRPr>
          </a:p>
          <a:p>
            <a:pPr marL="457200" indent="-457200" algn="just">
              <a:lnSpc>
                <a:spcPts val="4199"/>
              </a:lnSpc>
              <a:spcBef>
                <a:spcPts val="600"/>
              </a:spcBef>
              <a:buFont typeface="Arial" panose="020B0604020202020204" pitchFamily="34" charset="0"/>
              <a:buChar char="•"/>
            </a:pPr>
            <a:r>
              <a:rPr lang="en-US" sz="2800" err="1">
                <a:solidFill>
                  <a:srgbClr val="000000"/>
                </a:solidFill>
                <a:latin typeface="Roboto"/>
              </a:rPr>
              <a:t>Cuộn</a:t>
            </a:r>
            <a:r>
              <a:rPr lang="en-US" sz="2800">
                <a:solidFill>
                  <a:srgbClr val="000000"/>
                </a:solidFill>
                <a:latin typeface="Roboto"/>
              </a:rPr>
              <a:t> </a:t>
            </a:r>
            <a:r>
              <a:rPr lang="en-US" sz="2800" err="1">
                <a:solidFill>
                  <a:srgbClr val="000000"/>
                </a:solidFill>
                <a:latin typeface="Roboto"/>
              </a:rPr>
              <a:t>dây</a:t>
            </a:r>
            <a:r>
              <a:rPr lang="en-US" sz="2800">
                <a:solidFill>
                  <a:srgbClr val="000000"/>
                </a:solidFill>
                <a:latin typeface="Roboto"/>
              </a:rPr>
              <a:t>, </a:t>
            </a:r>
            <a:r>
              <a:rPr lang="en-US" sz="2800" err="1">
                <a:solidFill>
                  <a:srgbClr val="000000"/>
                </a:solidFill>
                <a:latin typeface="Roboto"/>
              </a:rPr>
              <a:t>cảm</a:t>
            </a:r>
            <a:r>
              <a:rPr lang="en-US" sz="2800">
                <a:solidFill>
                  <a:srgbClr val="000000"/>
                </a:solidFill>
                <a:latin typeface="Roboto"/>
              </a:rPr>
              <a:t> </a:t>
            </a:r>
            <a:r>
              <a:rPr lang="en-US" sz="2800" err="1">
                <a:solidFill>
                  <a:srgbClr val="000000"/>
                </a:solidFill>
                <a:latin typeface="Roboto"/>
              </a:rPr>
              <a:t>biến</a:t>
            </a:r>
            <a:r>
              <a:rPr lang="en-US" sz="2800">
                <a:solidFill>
                  <a:srgbClr val="000000"/>
                </a:solidFill>
                <a:latin typeface="Roboto"/>
              </a:rPr>
              <a:t>, </a:t>
            </a:r>
            <a:r>
              <a:rPr lang="en-US" sz="2800" err="1">
                <a:solidFill>
                  <a:srgbClr val="000000"/>
                </a:solidFill>
                <a:latin typeface="Roboto"/>
              </a:rPr>
              <a:t>nam</a:t>
            </a:r>
            <a:r>
              <a:rPr lang="en-US" sz="2800">
                <a:solidFill>
                  <a:srgbClr val="000000"/>
                </a:solidFill>
                <a:latin typeface="Roboto"/>
              </a:rPr>
              <a:t> </a:t>
            </a:r>
            <a:r>
              <a:rPr lang="en-US" sz="2800" err="1">
                <a:solidFill>
                  <a:srgbClr val="000000"/>
                </a:solidFill>
                <a:latin typeface="Roboto"/>
              </a:rPr>
              <a:t>châm</a:t>
            </a:r>
            <a:r>
              <a:rPr lang="en-US" sz="2800">
                <a:solidFill>
                  <a:srgbClr val="000000"/>
                </a:solidFill>
                <a:latin typeface="Roboto"/>
              </a:rPr>
              <a:t>, </a:t>
            </a:r>
            <a:r>
              <a:rPr lang="en-US" sz="2800" err="1">
                <a:solidFill>
                  <a:srgbClr val="000000"/>
                </a:solidFill>
                <a:latin typeface="Roboto"/>
              </a:rPr>
              <a:t>khung</a:t>
            </a:r>
            <a:r>
              <a:rPr lang="en-US" sz="2800">
                <a:solidFill>
                  <a:srgbClr val="000000"/>
                </a:solidFill>
                <a:latin typeface="Roboto"/>
              </a:rPr>
              <a:t> </a:t>
            </a:r>
            <a:r>
              <a:rPr lang="en-US" sz="2800" err="1">
                <a:solidFill>
                  <a:srgbClr val="000000"/>
                </a:solidFill>
                <a:latin typeface="Roboto"/>
              </a:rPr>
              <a:t>vỏ</a:t>
            </a:r>
            <a:r>
              <a:rPr lang="en-US" sz="2800">
                <a:solidFill>
                  <a:srgbClr val="000000"/>
                </a:solidFill>
                <a:latin typeface="Roboto"/>
              </a:rPr>
              <a:t>, </a:t>
            </a:r>
            <a:r>
              <a:rPr lang="en-US" sz="2800" err="1">
                <a:solidFill>
                  <a:srgbClr val="000000"/>
                </a:solidFill>
                <a:latin typeface="Roboto"/>
              </a:rPr>
              <a:t>trục</a:t>
            </a:r>
            <a:endParaRPr lang="en-US" sz="2800">
              <a:solidFill>
                <a:srgbClr val="000000"/>
              </a:solidFill>
              <a:latin typeface="Roboto"/>
            </a:endParaRPr>
          </a:p>
        </p:txBody>
      </p:sp>
      <p:sp>
        <p:nvSpPr>
          <p:cNvPr id="5" name="Freeform 14">
            <a:extLst>
              <a:ext uri="{FF2B5EF4-FFF2-40B4-BE49-F238E27FC236}">
                <a16:creationId xmlns:a16="http://schemas.microsoft.com/office/drawing/2014/main" id="{EA17F178-A8D3-348B-7248-A5177C961846}"/>
              </a:ext>
            </a:extLst>
          </p:cNvPr>
          <p:cNvSpPr/>
          <p:nvPr/>
        </p:nvSpPr>
        <p:spPr>
          <a:xfrm>
            <a:off x="13106400" y="-385720"/>
            <a:ext cx="5571172" cy="2125020"/>
          </a:xfrm>
          <a:prstGeom prst="rect">
            <a:avLst/>
          </a:prstGeom>
          <a:solidFill>
            <a:srgbClr val="1E4844"/>
          </a:solidFill>
        </p:spPr>
        <p:txBody>
          <a:bodyPr/>
          <a:lstStyle/>
          <a:p>
            <a:endParaRPr lang="en-US"/>
          </a:p>
        </p:txBody>
      </p:sp>
      <p:sp>
        <p:nvSpPr>
          <p:cNvPr id="2" name="TextBox 19">
            <a:extLst>
              <a:ext uri="{FF2B5EF4-FFF2-40B4-BE49-F238E27FC236}">
                <a16:creationId xmlns:a16="http://schemas.microsoft.com/office/drawing/2014/main" id="{1301DD2E-260F-2C41-E6F1-89EBE2673EBE}"/>
              </a:ext>
            </a:extLst>
          </p:cNvPr>
          <p:cNvSpPr txBox="1"/>
          <p:nvPr/>
        </p:nvSpPr>
        <p:spPr>
          <a:xfrm>
            <a:off x="2495170" y="1158910"/>
            <a:ext cx="7005628" cy="1160780"/>
          </a:xfrm>
          <a:prstGeom prst="rect">
            <a:avLst/>
          </a:prstGeom>
        </p:spPr>
        <p:txBody>
          <a:bodyPr lIns="0" tIns="0" rIns="0" bIns="0" rtlCol="0" anchor="t">
            <a:spAutoFit/>
          </a:bodyPr>
          <a:lstStyle/>
          <a:p>
            <a:pPr algn="ctr">
              <a:lnSpc>
                <a:spcPts val="9520"/>
              </a:lnSpc>
            </a:pPr>
            <a:r>
              <a:rPr lang="en-US" sz="6800" err="1">
                <a:solidFill>
                  <a:srgbClr val="FFFFFF"/>
                </a:solidFill>
                <a:latin typeface="Montserrat Semi-Bold"/>
              </a:rPr>
              <a:t>Động</a:t>
            </a:r>
            <a:r>
              <a:rPr lang="en-US" sz="6800">
                <a:solidFill>
                  <a:srgbClr val="FFFFFF"/>
                </a:solidFill>
                <a:latin typeface="Montserrat Semi-Bold"/>
              </a:rPr>
              <a:t> </a:t>
            </a:r>
            <a:r>
              <a:rPr lang="en-US" sz="6800" err="1">
                <a:solidFill>
                  <a:srgbClr val="FFFFFF"/>
                </a:solidFill>
                <a:latin typeface="Montserrat Semi-Bold"/>
              </a:rPr>
              <a:t>cơ</a:t>
            </a:r>
            <a:r>
              <a:rPr lang="en-US" sz="6800">
                <a:solidFill>
                  <a:srgbClr val="FFFFFF"/>
                </a:solidFill>
                <a:latin typeface="Montserrat Semi-Bold"/>
              </a:rPr>
              <a:t> DC</a:t>
            </a:r>
          </a:p>
        </p:txBody>
      </p:sp>
      <p:sp>
        <p:nvSpPr>
          <p:cNvPr id="9" name="TextBox 21">
            <a:extLst>
              <a:ext uri="{FF2B5EF4-FFF2-40B4-BE49-F238E27FC236}">
                <a16:creationId xmlns:a16="http://schemas.microsoft.com/office/drawing/2014/main" id="{8A3A036C-D9DB-ABD2-F82A-B30B01CD2635}"/>
              </a:ext>
            </a:extLst>
          </p:cNvPr>
          <p:cNvSpPr txBox="1"/>
          <p:nvPr/>
        </p:nvSpPr>
        <p:spPr>
          <a:xfrm>
            <a:off x="457200" y="3087988"/>
            <a:ext cx="7653586" cy="721326"/>
          </a:xfrm>
          <a:prstGeom prst="rect">
            <a:avLst/>
          </a:prstGeom>
        </p:spPr>
        <p:txBody>
          <a:bodyPr lIns="0" tIns="0" rIns="0" bIns="0" rtlCol="0" anchor="t">
            <a:spAutoFit/>
          </a:bodyPr>
          <a:lstStyle/>
          <a:p>
            <a:pPr>
              <a:lnSpc>
                <a:spcPts val="6079"/>
              </a:lnSpc>
            </a:pPr>
            <a:r>
              <a:rPr lang="en-US" sz="3799" spc="37" err="1">
                <a:solidFill>
                  <a:srgbClr val="000000"/>
                </a:solidFill>
                <a:latin typeface="Montserrat Semi-Bold"/>
              </a:rPr>
              <a:t>Cấu</a:t>
            </a:r>
            <a:r>
              <a:rPr lang="en-US" sz="3799" spc="37">
                <a:solidFill>
                  <a:srgbClr val="000000"/>
                </a:solidFill>
                <a:latin typeface="Montserrat Semi-Bold"/>
              </a:rPr>
              <a:t> </a:t>
            </a:r>
            <a:r>
              <a:rPr lang="en-US" sz="3799" spc="37" err="1">
                <a:solidFill>
                  <a:srgbClr val="000000"/>
                </a:solidFill>
                <a:latin typeface="Montserrat Semi-Bold"/>
              </a:rPr>
              <a:t>tạo</a:t>
            </a:r>
            <a:endParaRPr lang="en-US" sz="3799" spc="37">
              <a:solidFill>
                <a:srgbClr val="000000"/>
              </a:solidFill>
              <a:latin typeface="Montserrat Semi-Bold"/>
            </a:endParaRPr>
          </a:p>
        </p:txBody>
      </p:sp>
      <p:sp>
        <p:nvSpPr>
          <p:cNvPr id="10" name="AutoShape 22">
            <a:extLst>
              <a:ext uri="{FF2B5EF4-FFF2-40B4-BE49-F238E27FC236}">
                <a16:creationId xmlns:a16="http://schemas.microsoft.com/office/drawing/2014/main" id="{CB45D8B9-1D52-1388-AA2C-FA0810BA25BF}"/>
              </a:ext>
            </a:extLst>
          </p:cNvPr>
          <p:cNvSpPr/>
          <p:nvPr/>
        </p:nvSpPr>
        <p:spPr>
          <a:xfrm>
            <a:off x="457200" y="4023359"/>
            <a:ext cx="2514600" cy="0"/>
          </a:xfrm>
          <a:prstGeom prst="line">
            <a:avLst/>
          </a:prstGeom>
          <a:ln w="95250" cap="flat">
            <a:solidFill>
              <a:srgbClr val="1E4844"/>
            </a:solidFill>
            <a:prstDash val="solid"/>
            <a:headEnd type="none" w="sm" len="sm"/>
            <a:tailEnd type="none" w="sm" len="sm"/>
          </a:ln>
        </p:spPr>
        <p:txBody>
          <a:bodyPr/>
          <a:lstStyle/>
          <a:p>
            <a:endParaRPr lang="en-US"/>
          </a:p>
        </p:txBody>
      </p:sp>
      <p:pic>
        <p:nvPicPr>
          <p:cNvPr id="3076" name="Picture 4" descr="Cấu tạo của động cơ điện 1 chiều DC">
            <a:extLst>
              <a:ext uri="{FF2B5EF4-FFF2-40B4-BE49-F238E27FC236}">
                <a16:creationId xmlns:a16="http://schemas.microsoft.com/office/drawing/2014/main" id="{2235BB6F-F475-C0F9-D2EC-2F28DB2BF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7467" y="3549282"/>
            <a:ext cx="6666082" cy="4991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035325"/>
      </p:ext>
    </p:extLst>
  </p:cSld>
  <p:clrMapOvr>
    <a:masterClrMapping/>
  </p:clrMapOvr>
  <p:transition spd="slow">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2342" y="9986576"/>
            <a:ext cx="18692683" cy="657997"/>
            <a:chOff x="0" y="0"/>
            <a:chExt cx="4923176" cy="173300"/>
          </a:xfrm>
          <a:solidFill>
            <a:srgbClr val="1E4844"/>
          </a:solidFill>
        </p:grpSpPr>
        <p:sp>
          <p:nvSpPr>
            <p:cNvPr id="3" name="Freeform 3"/>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4" name="TextBox 4"/>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6" name="Freeform 6"/>
          <p:cNvSpPr/>
          <p:nvPr/>
        </p:nvSpPr>
        <p:spPr>
          <a:xfrm rot="10800000">
            <a:off x="4669776" y="-418558"/>
            <a:ext cx="8980273" cy="1276607"/>
          </a:xfrm>
          <a:custGeom>
            <a:avLst/>
            <a:gdLst/>
            <a:ahLst/>
            <a:cxnLst/>
            <a:rect l="l" t="t" r="r" b="b"/>
            <a:pathLst>
              <a:path w="2365175" h="336226">
                <a:moveTo>
                  <a:pt x="203200" y="0"/>
                </a:moveTo>
                <a:lnTo>
                  <a:pt x="2161975" y="0"/>
                </a:lnTo>
                <a:lnTo>
                  <a:pt x="2365175" y="336226"/>
                </a:lnTo>
                <a:lnTo>
                  <a:pt x="0" y="336226"/>
                </a:lnTo>
                <a:lnTo>
                  <a:pt x="203200" y="0"/>
                </a:lnTo>
                <a:close/>
              </a:path>
            </a:pathLst>
          </a:custGeom>
          <a:solidFill>
            <a:srgbClr val="1E4844"/>
          </a:solidFill>
        </p:spPr>
        <p:txBody>
          <a:bodyPr/>
          <a:lstStyle/>
          <a:p>
            <a:endParaRPr lang="en-US"/>
          </a:p>
        </p:txBody>
      </p:sp>
      <p:sp>
        <p:nvSpPr>
          <p:cNvPr id="9" name="Freeform 9"/>
          <p:cNvSpPr/>
          <p:nvPr/>
        </p:nvSpPr>
        <p:spPr>
          <a:xfrm rot="10800000">
            <a:off x="-2752466" y="239825"/>
            <a:ext cx="4678576" cy="2172891"/>
          </a:xfrm>
          <a:custGeom>
            <a:avLst/>
            <a:gdLst/>
            <a:ahLst/>
            <a:cxnLst/>
            <a:rect l="l" t="t" r="r" b="b"/>
            <a:pathLst>
              <a:path w="734458" h="341108">
                <a:moveTo>
                  <a:pt x="203200" y="0"/>
                </a:moveTo>
                <a:lnTo>
                  <a:pt x="531258" y="0"/>
                </a:lnTo>
                <a:lnTo>
                  <a:pt x="734458" y="341108"/>
                </a:lnTo>
                <a:lnTo>
                  <a:pt x="0" y="341108"/>
                </a:lnTo>
                <a:lnTo>
                  <a:pt x="203200" y="0"/>
                </a:lnTo>
                <a:close/>
              </a:path>
            </a:pathLst>
          </a:custGeom>
          <a:solidFill>
            <a:srgbClr val="1E4844"/>
          </a:solidFill>
        </p:spPr>
        <p:txBody>
          <a:bodyPr/>
          <a:lstStyle/>
          <a:p>
            <a:endParaRPr lang="en-US"/>
          </a:p>
        </p:txBody>
      </p:sp>
      <p:sp>
        <p:nvSpPr>
          <p:cNvPr id="12" name="Freeform 12"/>
          <p:cNvSpPr/>
          <p:nvPr/>
        </p:nvSpPr>
        <p:spPr>
          <a:xfrm rot="5400000">
            <a:off x="-1478887" y="8800130"/>
            <a:ext cx="2957774" cy="1373691"/>
          </a:xfrm>
          <a:custGeom>
            <a:avLst/>
            <a:gdLst/>
            <a:ahLst/>
            <a:cxnLst/>
            <a:rect l="l" t="t" r="r" b="b"/>
            <a:pathLst>
              <a:path w="734458" h="341108">
                <a:moveTo>
                  <a:pt x="203200" y="0"/>
                </a:moveTo>
                <a:lnTo>
                  <a:pt x="531258" y="0"/>
                </a:lnTo>
                <a:lnTo>
                  <a:pt x="734458" y="341108"/>
                </a:lnTo>
                <a:lnTo>
                  <a:pt x="0" y="341108"/>
                </a:lnTo>
                <a:lnTo>
                  <a:pt x="203200" y="0"/>
                </a:lnTo>
                <a:close/>
              </a:path>
            </a:pathLst>
          </a:custGeom>
          <a:solidFill>
            <a:srgbClr val="1E4844"/>
          </a:solidFill>
        </p:spPr>
        <p:txBody>
          <a:bodyPr/>
          <a:lstStyle/>
          <a:p>
            <a:endParaRPr lang="en-US"/>
          </a:p>
        </p:txBody>
      </p:sp>
      <p:sp>
        <p:nvSpPr>
          <p:cNvPr id="15" name="Freeform 15"/>
          <p:cNvSpPr/>
          <p:nvPr/>
        </p:nvSpPr>
        <p:spPr>
          <a:xfrm rot="16200000">
            <a:off x="16805525" y="8800130"/>
            <a:ext cx="2957774" cy="1373691"/>
          </a:xfrm>
          <a:custGeom>
            <a:avLst/>
            <a:gdLst/>
            <a:ahLst/>
            <a:cxnLst/>
            <a:rect l="l" t="t" r="r" b="b"/>
            <a:pathLst>
              <a:path w="734458" h="341108">
                <a:moveTo>
                  <a:pt x="203200" y="0"/>
                </a:moveTo>
                <a:lnTo>
                  <a:pt x="531258" y="0"/>
                </a:lnTo>
                <a:lnTo>
                  <a:pt x="734458" y="341108"/>
                </a:lnTo>
                <a:lnTo>
                  <a:pt x="0" y="341108"/>
                </a:lnTo>
                <a:lnTo>
                  <a:pt x="203200" y="0"/>
                </a:lnTo>
                <a:close/>
              </a:path>
            </a:pathLst>
          </a:custGeom>
          <a:solidFill>
            <a:srgbClr val="1E4844"/>
          </a:solidFill>
        </p:spPr>
        <p:txBody>
          <a:bodyPr/>
          <a:lstStyle/>
          <a:p>
            <a:endParaRPr lang="en-US"/>
          </a:p>
        </p:txBody>
      </p:sp>
      <p:sp>
        <p:nvSpPr>
          <p:cNvPr id="18" name="Freeform 18"/>
          <p:cNvSpPr/>
          <p:nvPr/>
        </p:nvSpPr>
        <p:spPr>
          <a:xfrm rot="10800000">
            <a:off x="16363785" y="239825"/>
            <a:ext cx="4678577" cy="2172891"/>
          </a:xfrm>
          <a:custGeom>
            <a:avLst/>
            <a:gdLst/>
            <a:ahLst/>
            <a:cxnLst/>
            <a:rect l="l" t="t" r="r" b="b"/>
            <a:pathLst>
              <a:path w="734458" h="341108">
                <a:moveTo>
                  <a:pt x="203200" y="0"/>
                </a:moveTo>
                <a:lnTo>
                  <a:pt x="531258" y="0"/>
                </a:lnTo>
                <a:lnTo>
                  <a:pt x="734458" y="341108"/>
                </a:lnTo>
                <a:lnTo>
                  <a:pt x="0" y="341108"/>
                </a:lnTo>
                <a:lnTo>
                  <a:pt x="203200" y="0"/>
                </a:lnTo>
                <a:close/>
              </a:path>
            </a:pathLst>
          </a:custGeom>
          <a:solidFill>
            <a:srgbClr val="1E4844"/>
          </a:solidFill>
        </p:spPr>
        <p:txBody>
          <a:bodyPr/>
          <a:lstStyle/>
          <a:p>
            <a:endParaRPr lang="en-US"/>
          </a:p>
        </p:txBody>
      </p:sp>
      <p:grpSp>
        <p:nvGrpSpPr>
          <p:cNvPr id="20" name="Group 20"/>
          <p:cNvGrpSpPr/>
          <p:nvPr/>
        </p:nvGrpSpPr>
        <p:grpSpPr>
          <a:xfrm rot="-10800000">
            <a:off x="-202342" y="-332447"/>
            <a:ext cx="18692683" cy="657997"/>
            <a:chOff x="0" y="0"/>
            <a:chExt cx="4923176" cy="173300"/>
          </a:xfrm>
          <a:solidFill>
            <a:srgbClr val="1E4844"/>
          </a:solidFill>
        </p:grpSpPr>
        <p:sp>
          <p:nvSpPr>
            <p:cNvPr id="21" name="Freeform 21"/>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22" name="TextBox 22"/>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pic>
        <p:nvPicPr>
          <p:cNvPr id="5" name="Picture 2" descr="Nguyên lý hoạt động của động cơ điện một chiều DC">
            <a:extLst>
              <a:ext uri="{FF2B5EF4-FFF2-40B4-BE49-F238E27FC236}">
                <a16:creationId xmlns:a16="http://schemas.microsoft.com/office/drawing/2014/main" id="{A8DE09D1-E56E-9FDE-2245-2C5C6A38F1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712" y="3257192"/>
            <a:ext cx="9296400" cy="55008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21">
            <a:extLst>
              <a:ext uri="{FF2B5EF4-FFF2-40B4-BE49-F238E27FC236}">
                <a16:creationId xmlns:a16="http://schemas.microsoft.com/office/drawing/2014/main" id="{8113109E-BFF0-EEA9-D077-945AB8C279C6}"/>
              </a:ext>
            </a:extLst>
          </p:cNvPr>
          <p:cNvSpPr txBox="1"/>
          <p:nvPr/>
        </p:nvSpPr>
        <p:spPr>
          <a:xfrm>
            <a:off x="1481083" y="1379640"/>
            <a:ext cx="7653586" cy="721326"/>
          </a:xfrm>
          <a:prstGeom prst="rect">
            <a:avLst/>
          </a:prstGeom>
        </p:spPr>
        <p:txBody>
          <a:bodyPr lIns="0" tIns="0" rIns="0" bIns="0" rtlCol="0" anchor="t">
            <a:spAutoFit/>
          </a:bodyPr>
          <a:lstStyle/>
          <a:p>
            <a:pPr>
              <a:lnSpc>
                <a:spcPts val="6079"/>
              </a:lnSpc>
            </a:pPr>
            <a:r>
              <a:rPr lang="en-US" sz="3799" spc="37" err="1">
                <a:solidFill>
                  <a:srgbClr val="000000"/>
                </a:solidFill>
                <a:latin typeface="Montserrat Semi-Bold"/>
              </a:rPr>
              <a:t>Nguyên</a:t>
            </a:r>
            <a:r>
              <a:rPr lang="en-US" sz="3799" spc="37">
                <a:solidFill>
                  <a:srgbClr val="000000"/>
                </a:solidFill>
                <a:latin typeface="Montserrat Semi-Bold"/>
              </a:rPr>
              <a:t> </a:t>
            </a:r>
            <a:r>
              <a:rPr lang="en-US" sz="3799" spc="37" err="1">
                <a:solidFill>
                  <a:srgbClr val="000000"/>
                </a:solidFill>
                <a:latin typeface="Montserrat Semi-Bold"/>
              </a:rPr>
              <a:t>lí</a:t>
            </a:r>
            <a:r>
              <a:rPr lang="en-US" sz="3799" spc="37">
                <a:solidFill>
                  <a:srgbClr val="000000"/>
                </a:solidFill>
                <a:latin typeface="Montserrat Semi-Bold"/>
              </a:rPr>
              <a:t> </a:t>
            </a:r>
            <a:r>
              <a:rPr lang="en-US" sz="3799" spc="37" err="1">
                <a:solidFill>
                  <a:srgbClr val="000000"/>
                </a:solidFill>
                <a:latin typeface="Montserrat Semi-Bold"/>
              </a:rPr>
              <a:t>hoạt</a:t>
            </a:r>
            <a:r>
              <a:rPr lang="en-US" sz="3799" spc="37">
                <a:solidFill>
                  <a:srgbClr val="000000"/>
                </a:solidFill>
                <a:latin typeface="Montserrat Semi-Bold"/>
              </a:rPr>
              <a:t> </a:t>
            </a:r>
            <a:r>
              <a:rPr lang="en-US" sz="3799" spc="37" err="1">
                <a:solidFill>
                  <a:srgbClr val="000000"/>
                </a:solidFill>
                <a:latin typeface="Montserrat Semi-Bold"/>
              </a:rPr>
              <a:t>động</a:t>
            </a:r>
            <a:endParaRPr lang="en-US" sz="3799" spc="37">
              <a:solidFill>
                <a:srgbClr val="000000"/>
              </a:solidFill>
              <a:latin typeface="Montserrat Semi-Bold"/>
            </a:endParaRPr>
          </a:p>
        </p:txBody>
      </p:sp>
      <p:sp>
        <p:nvSpPr>
          <p:cNvPr id="8" name="AutoShape 22">
            <a:extLst>
              <a:ext uri="{FF2B5EF4-FFF2-40B4-BE49-F238E27FC236}">
                <a16:creationId xmlns:a16="http://schemas.microsoft.com/office/drawing/2014/main" id="{F444392E-9283-FEE6-E861-BA12A5E9C0A5}"/>
              </a:ext>
            </a:extLst>
          </p:cNvPr>
          <p:cNvSpPr/>
          <p:nvPr/>
        </p:nvSpPr>
        <p:spPr>
          <a:xfrm>
            <a:off x="1481083" y="2315011"/>
            <a:ext cx="2514600" cy="0"/>
          </a:xfrm>
          <a:prstGeom prst="line">
            <a:avLst/>
          </a:prstGeom>
          <a:ln w="95250" cap="flat">
            <a:solidFill>
              <a:srgbClr val="1E4844"/>
            </a:solidFill>
            <a:prstDash val="solid"/>
            <a:headEnd type="none" w="sm" len="sm"/>
            <a:tailEnd type="none" w="sm" len="sm"/>
          </a:ln>
        </p:spPr>
        <p:txBody>
          <a:bodyPr/>
          <a:lstStyle/>
          <a:p>
            <a:endParaRPr lang="en-US"/>
          </a:p>
        </p:txBody>
      </p:sp>
    </p:spTree>
  </p:cSld>
  <p:clrMapOvr>
    <a:masterClrMapping/>
  </p:clrMapOvr>
  <p:transition spd="slow">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12279342" y="-357145"/>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12543001" y="1396478"/>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9" name="TextBox 19"/>
          <p:cNvSpPr txBox="1"/>
          <p:nvPr/>
        </p:nvSpPr>
        <p:spPr>
          <a:xfrm>
            <a:off x="3306784" y="5076825"/>
            <a:ext cx="10333016" cy="1038746"/>
          </a:xfrm>
          <a:prstGeom prst="rect">
            <a:avLst/>
          </a:prstGeom>
        </p:spPr>
        <p:txBody>
          <a:bodyPr lIns="0" tIns="0" rIns="0" bIns="0" rtlCol="0" anchor="t">
            <a:spAutoFit/>
          </a:bodyPr>
          <a:lstStyle/>
          <a:p>
            <a:pPr>
              <a:lnSpc>
                <a:spcPts val="4199"/>
              </a:lnSpc>
            </a:pPr>
            <a:r>
              <a:rPr lang="en-US" sz="2800" err="1">
                <a:solidFill>
                  <a:srgbClr val="000000"/>
                </a:solidFill>
                <a:latin typeface="Roboto"/>
              </a:rPr>
              <a:t>Có</a:t>
            </a:r>
            <a:r>
              <a:rPr lang="en-US" sz="2800">
                <a:solidFill>
                  <a:srgbClr val="000000"/>
                </a:solidFill>
                <a:latin typeface="Roboto"/>
              </a:rPr>
              <a:t> </a:t>
            </a:r>
            <a:r>
              <a:rPr lang="en-US" sz="2800" err="1">
                <a:solidFill>
                  <a:srgbClr val="000000"/>
                </a:solidFill>
                <a:latin typeface="Roboto"/>
              </a:rPr>
              <a:t>thiết</a:t>
            </a:r>
            <a:r>
              <a:rPr lang="en-US" sz="2800">
                <a:solidFill>
                  <a:srgbClr val="000000"/>
                </a:solidFill>
                <a:latin typeface="Roboto"/>
              </a:rPr>
              <a:t> </a:t>
            </a:r>
            <a:r>
              <a:rPr lang="en-US" sz="2800" err="1">
                <a:solidFill>
                  <a:srgbClr val="000000"/>
                </a:solidFill>
                <a:latin typeface="Roboto"/>
              </a:rPr>
              <a:t>kế</a:t>
            </a:r>
            <a:r>
              <a:rPr lang="en-US" sz="2800">
                <a:solidFill>
                  <a:srgbClr val="000000"/>
                </a:solidFill>
                <a:latin typeface="Roboto"/>
              </a:rPr>
              <a:t> </a:t>
            </a:r>
            <a:r>
              <a:rPr lang="en-US" sz="2800" err="1">
                <a:solidFill>
                  <a:srgbClr val="000000"/>
                </a:solidFill>
                <a:latin typeface="Roboto"/>
              </a:rPr>
              <a:t>đơn</a:t>
            </a:r>
            <a:r>
              <a:rPr lang="en-US" sz="2800">
                <a:solidFill>
                  <a:srgbClr val="000000"/>
                </a:solidFill>
                <a:latin typeface="Roboto"/>
              </a:rPr>
              <a:t> </a:t>
            </a:r>
            <a:r>
              <a:rPr lang="en-US" sz="2800" err="1">
                <a:solidFill>
                  <a:srgbClr val="000000"/>
                </a:solidFill>
                <a:latin typeface="Roboto"/>
              </a:rPr>
              <a:t>giản</a:t>
            </a:r>
            <a:r>
              <a:rPr lang="en-US" sz="2800">
                <a:solidFill>
                  <a:srgbClr val="000000"/>
                </a:solidFill>
                <a:latin typeface="Roboto"/>
              </a:rPr>
              <a:t> </a:t>
            </a:r>
            <a:r>
              <a:rPr lang="en-US" sz="2800" err="1">
                <a:solidFill>
                  <a:srgbClr val="000000"/>
                </a:solidFill>
                <a:latin typeface="Roboto"/>
              </a:rPr>
              <a:t>và</a:t>
            </a:r>
            <a:r>
              <a:rPr lang="en-US" sz="2800">
                <a:solidFill>
                  <a:srgbClr val="000000"/>
                </a:solidFill>
                <a:latin typeface="Roboto"/>
              </a:rPr>
              <a:t> </a:t>
            </a:r>
            <a:r>
              <a:rPr lang="en-US" sz="2800" err="1">
                <a:solidFill>
                  <a:srgbClr val="000000"/>
                </a:solidFill>
                <a:latin typeface="Roboto"/>
              </a:rPr>
              <a:t>sử</a:t>
            </a:r>
            <a:r>
              <a:rPr lang="en-US" sz="2800">
                <a:solidFill>
                  <a:srgbClr val="000000"/>
                </a:solidFill>
                <a:latin typeface="Roboto"/>
              </a:rPr>
              <a:t> </a:t>
            </a:r>
            <a:r>
              <a:rPr lang="en-US" sz="2800" err="1">
                <a:solidFill>
                  <a:srgbClr val="000000"/>
                </a:solidFill>
                <a:latin typeface="Roboto"/>
              </a:rPr>
              <a:t>dụng</a:t>
            </a:r>
            <a:r>
              <a:rPr lang="en-US" sz="2800">
                <a:solidFill>
                  <a:srgbClr val="000000"/>
                </a:solidFill>
                <a:latin typeface="Roboto"/>
              </a:rPr>
              <a:t> </a:t>
            </a:r>
            <a:r>
              <a:rPr lang="en-US" sz="2800" err="1">
                <a:solidFill>
                  <a:srgbClr val="000000"/>
                </a:solidFill>
                <a:latin typeface="Roboto"/>
              </a:rPr>
              <a:t>nam</a:t>
            </a:r>
            <a:r>
              <a:rPr lang="en-US" sz="2800">
                <a:solidFill>
                  <a:srgbClr val="000000"/>
                </a:solidFill>
                <a:latin typeface="Roboto"/>
              </a:rPr>
              <a:t> </a:t>
            </a:r>
            <a:r>
              <a:rPr lang="en-US" sz="2800" err="1">
                <a:solidFill>
                  <a:srgbClr val="000000"/>
                </a:solidFill>
                <a:latin typeface="Roboto"/>
              </a:rPr>
              <a:t>chân</a:t>
            </a:r>
            <a:r>
              <a:rPr lang="en-US" sz="2800">
                <a:solidFill>
                  <a:srgbClr val="000000"/>
                </a:solidFill>
                <a:latin typeface="Roboto"/>
              </a:rPr>
              <a:t> </a:t>
            </a:r>
            <a:r>
              <a:rPr lang="en-US" sz="2800" err="1">
                <a:solidFill>
                  <a:srgbClr val="000000"/>
                </a:solidFill>
                <a:latin typeface="Roboto"/>
              </a:rPr>
              <a:t>vĩnh</a:t>
            </a:r>
            <a:r>
              <a:rPr lang="en-US" sz="2800">
                <a:solidFill>
                  <a:srgbClr val="000000"/>
                </a:solidFill>
                <a:latin typeface="Roboto"/>
              </a:rPr>
              <a:t> </a:t>
            </a:r>
            <a:r>
              <a:rPr lang="en-US" sz="2800" err="1">
                <a:solidFill>
                  <a:srgbClr val="000000"/>
                </a:solidFill>
                <a:latin typeface="Roboto"/>
              </a:rPr>
              <a:t>cửu</a:t>
            </a:r>
            <a:r>
              <a:rPr lang="en-US" sz="2800">
                <a:solidFill>
                  <a:srgbClr val="000000"/>
                </a:solidFill>
                <a:latin typeface="Roboto"/>
              </a:rPr>
              <a:t> </a:t>
            </a:r>
            <a:r>
              <a:rPr lang="en-US" sz="2800" err="1">
                <a:solidFill>
                  <a:srgbClr val="000000"/>
                </a:solidFill>
                <a:latin typeface="Roboto"/>
              </a:rPr>
              <a:t>nên</a:t>
            </a:r>
            <a:r>
              <a:rPr lang="en-US" sz="2800">
                <a:solidFill>
                  <a:srgbClr val="000000"/>
                </a:solidFill>
                <a:latin typeface="Roboto"/>
              </a:rPr>
              <a:t> </a:t>
            </a:r>
            <a:r>
              <a:rPr lang="en-US" sz="2800" err="1">
                <a:solidFill>
                  <a:srgbClr val="000000"/>
                </a:solidFill>
                <a:latin typeface="Roboto"/>
              </a:rPr>
              <a:t>sử</a:t>
            </a:r>
            <a:r>
              <a:rPr lang="en-US" sz="2800">
                <a:solidFill>
                  <a:srgbClr val="000000"/>
                </a:solidFill>
                <a:latin typeface="Roboto"/>
              </a:rPr>
              <a:t> </a:t>
            </a:r>
            <a:r>
              <a:rPr lang="en-US" sz="2800" err="1">
                <a:solidFill>
                  <a:srgbClr val="000000"/>
                </a:solidFill>
                <a:latin typeface="Roboto"/>
              </a:rPr>
              <a:t>dụng</a:t>
            </a:r>
            <a:r>
              <a:rPr lang="en-US" sz="2800">
                <a:solidFill>
                  <a:srgbClr val="000000"/>
                </a:solidFill>
                <a:latin typeface="Roboto"/>
              </a:rPr>
              <a:t> </a:t>
            </a:r>
            <a:r>
              <a:rPr lang="en-US" sz="2800" err="1">
                <a:solidFill>
                  <a:srgbClr val="000000"/>
                </a:solidFill>
                <a:latin typeface="Roboto"/>
              </a:rPr>
              <a:t>hoạt</a:t>
            </a:r>
            <a:r>
              <a:rPr lang="en-US" sz="2800">
                <a:solidFill>
                  <a:srgbClr val="000000"/>
                </a:solidFill>
                <a:latin typeface="Roboto"/>
              </a:rPr>
              <a:t> </a:t>
            </a: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bền</a:t>
            </a:r>
            <a:r>
              <a:rPr lang="en-US" sz="2800">
                <a:solidFill>
                  <a:srgbClr val="000000"/>
                </a:solidFill>
                <a:latin typeface="Roboto"/>
              </a:rPr>
              <a:t> </a:t>
            </a:r>
            <a:r>
              <a:rPr lang="en-US" sz="2800" err="1">
                <a:solidFill>
                  <a:srgbClr val="000000"/>
                </a:solidFill>
                <a:latin typeface="Roboto"/>
              </a:rPr>
              <a:t>bỉ</a:t>
            </a:r>
            <a:r>
              <a:rPr lang="en-US" sz="2800">
                <a:solidFill>
                  <a:srgbClr val="000000"/>
                </a:solidFill>
                <a:latin typeface="Roboto"/>
              </a:rPr>
              <a:t> (</a:t>
            </a:r>
            <a:r>
              <a:rPr lang="en-US" sz="2800" err="1">
                <a:solidFill>
                  <a:srgbClr val="000000"/>
                </a:solidFill>
                <a:latin typeface="Roboto"/>
              </a:rPr>
              <a:t>trung</a:t>
            </a:r>
            <a:r>
              <a:rPr lang="en-US" sz="2800">
                <a:solidFill>
                  <a:srgbClr val="000000"/>
                </a:solidFill>
                <a:latin typeface="Roboto"/>
              </a:rPr>
              <a:t> </a:t>
            </a:r>
            <a:r>
              <a:rPr lang="en-US" sz="2800" err="1">
                <a:solidFill>
                  <a:srgbClr val="000000"/>
                </a:solidFill>
                <a:latin typeface="Roboto"/>
              </a:rPr>
              <a:t>bình</a:t>
            </a:r>
            <a:r>
              <a:rPr lang="en-US" sz="2800">
                <a:solidFill>
                  <a:srgbClr val="000000"/>
                </a:solidFill>
                <a:latin typeface="Roboto"/>
              </a:rPr>
              <a:t> 15 </a:t>
            </a:r>
            <a:r>
              <a:rPr lang="en-US" sz="2800" err="1">
                <a:solidFill>
                  <a:srgbClr val="000000"/>
                </a:solidFill>
                <a:latin typeface="Roboto"/>
              </a:rPr>
              <a:t>năm</a:t>
            </a:r>
            <a:r>
              <a:rPr lang="en-US" sz="2800">
                <a:solidFill>
                  <a:srgbClr val="000000"/>
                </a:solidFill>
                <a:latin typeface="Roboto"/>
              </a:rPr>
              <a:t>)</a:t>
            </a:r>
          </a:p>
        </p:txBody>
      </p:sp>
      <p:grpSp>
        <p:nvGrpSpPr>
          <p:cNvPr id="20" name="Group 20"/>
          <p:cNvGrpSpPr/>
          <p:nvPr/>
        </p:nvGrpSpPr>
        <p:grpSpPr>
          <a:xfrm>
            <a:off x="1195469" y="5143500"/>
            <a:ext cx="1448243" cy="971551"/>
            <a:chOff x="0" y="0"/>
            <a:chExt cx="381430" cy="255882"/>
          </a:xfrm>
          <a:solidFill>
            <a:srgbClr val="1E4844"/>
          </a:solidFill>
        </p:grpSpPr>
        <p:sp>
          <p:nvSpPr>
            <p:cNvPr id="21" name="Freeform 21"/>
            <p:cNvSpPr/>
            <p:nvPr/>
          </p:nvSpPr>
          <p:spPr>
            <a:xfrm>
              <a:off x="0" y="0"/>
              <a:ext cx="381430" cy="255882"/>
            </a:xfrm>
            <a:custGeom>
              <a:avLst/>
              <a:gdLst/>
              <a:ahLst/>
              <a:cxnLst/>
              <a:rect l="l" t="t" r="r" b="b"/>
              <a:pathLst>
                <a:path w="381430" h="255882">
                  <a:moveTo>
                    <a:pt x="0" y="0"/>
                  </a:moveTo>
                  <a:lnTo>
                    <a:pt x="381430" y="0"/>
                  </a:lnTo>
                  <a:lnTo>
                    <a:pt x="381430" y="255882"/>
                  </a:lnTo>
                  <a:lnTo>
                    <a:pt x="0" y="255882"/>
                  </a:lnTo>
                  <a:close/>
                </a:path>
              </a:pathLst>
            </a:custGeom>
            <a:grpFill/>
          </p:spPr>
          <p:txBody>
            <a:bodyPr/>
            <a:lstStyle/>
            <a:p>
              <a:endParaRPr lang="en-US"/>
            </a:p>
          </p:txBody>
        </p:sp>
        <p:sp>
          <p:nvSpPr>
            <p:cNvPr id="22" name="TextBox 22"/>
            <p:cNvSpPr txBox="1"/>
            <p:nvPr/>
          </p:nvSpPr>
          <p:spPr>
            <a:xfrm>
              <a:off x="0" y="-19050"/>
              <a:ext cx="381430" cy="274932"/>
            </a:xfrm>
            <a:prstGeom prst="rect">
              <a:avLst/>
            </a:prstGeom>
            <a:grpFill/>
          </p:spPr>
          <p:txBody>
            <a:bodyPr lIns="50800" tIns="50800" rIns="50800" bIns="50800" rtlCol="0" anchor="ctr"/>
            <a:lstStyle/>
            <a:p>
              <a:pPr algn="ctr">
                <a:lnSpc>
                  <a:spcPts val="2225"/>
                </a:lnSpc>
              </a:pPr>
              <a:endParaRPr/>
            </a:p>
          </p:txBody>
        </p:sp>
      </p:grpSp>
      <p:grpSp>
        <p:nvGrpSpPr>
          <p:cNvPr id="23" name="Group 23"/>
          <p:cNvGrpSpPr/>
          <p:nvPr/>
        </p:nvGrpSpPr>
        <p:grpSpPr>
          <a:xfrm>
            <a:off x="2853776" y="5143500"/>
            <a:ext cx="214883" cy="971551"/>
            <a:chOff x="0" y="0"/>
            <a:chExt cx="56595" cy="255882"/>
          </a:xfrm>
          <a:solidFill>
            <a:srgbClr val="1E4844"/>
          </a:solidFill>
        </p:grpSpPr>
        <p:sp>
          <p:nvSpPr>
            <p:cNvPr id="24" name="Freeform 24"/>
            <p:cNvSpPr/>
            <p:nvPr/>
          </p:nvSpPr>
          <p:spPr>
            <a:xfrm>
              <a:off x="0" y="0"/>
              <a:ext cx="56595" cy="255882"/>
            </a:xfrm>
            <a:custGeom>
              <a:avLst/>
              <a:gdLst/>
              <a:ahLst/>
              <a:cxnLst/>
              <a:rect l="l" t="t" r="r" b="b"/>
              <a:pathLst>
                <a:path w="56595" h="255882">
                  <a:moveTo>
                    <a:pt x="0" y="0"/>
                  </a:moveTo>
                  <a:lnTo>
                    <a:pt x="56595" y="0"/>
                  </a:lnTo>
                  <a:lnTo>
                    <a:pt x="56595" y="255882"/>
                  </a:lnTo>
                  <a:lnTo>
                    <a:pt x="0" y="255882"/>
                  </a:lnTo>
                  <a:close/>
                </a:path>
              </a:pathLst>
            </a:custGeom>
            <a:grpFill/>
          </p:spPr>
          <p:txBody>
            <a:bodyPr/>
            <a:lstStyle/>
            <a:p>
              <a:endParaRPr lang="en-US"/>
            </a:p>
          </p:txBody>
        </p:sp>
        <p:sp>
          <p:nvSpPr>
            <p:cNvPr id="25" name="TextBox 25"/>
            <p:cNvSpPr txBox="1"/>
            <p:nvPr/>
          </p:nvSpPr>
          <p:spPr>
            <a:xfrm>
              <a:off x="0" y="-19050"/>
              <a:ext cx="56595" cy="274932"/>
            </a:xfrm>
            <a:prstGeom prst="rect">
              <a:avLst/>
            </a:prstGeom>
            <a:grpFill/>
          </p:spPr>
          <p:txBody>
            <a:bodyPr lIns="50800" tIns="50800" rIns="50800" bIns="50800" rtlCol="0" anchor="ctr"/>
            <a:lstStyle/>
            <a:p>
              <a:pPr algn="ctr">
                <a:lnSpc>
                  <a:spcPts val="2225"/>
                </a:lnSpc>
              </a:pPr>
              <a:endParaRPr/>
            </a:p>
          </p:txBody>
        </p:sp>
      </p:grpSp>
      <p:sp>
        <p:nvSpPr>
          <p:cNvPr id="30" name="TextBox 30"/>
          <p:cNvSpPr txBox="1"/>
          <p:nvPr/>
        </p:nvSpPr>
        <p:spPr>
          <a:xfrm>
            <a:off x="3306784" y="6584828"/>
            <a:ext cx="10333016" cy="1038746"/>
          </a:xfrm>
          <a:prstGeom prst="rect">
            <a:avLst/>
          </a:prstGeom>
        </p:spPr>
        <p:txBody>
          <a:bodyPr lIns="0" tIns="0" rIns="0" bIns="0" rtlCol="0" anchor="t">
            <a:spAutoFit/>
          </a:bodyPr>
          <a:lstStyle/>
          <a:p>
            <a:pPr>
              <a:lnSpc>
                <a:spcPts val="4199"/>
              </a:lnSpc>
            </a:pPr>
            <a:r>
              <a:rPr lang="en-US" sz="2800" err="1">
                <a:solidFill>
                  <a:srgbClr val="000000"/>
                </a:solidFill>
                <a:latin typeface="Roboto"/>
              </a:rPr>
              <a:t>Có</a:t>
            </a:r>
            <a:r>
              <a:rPr lang="en-US" sz="2800">
                <a:solidFill>
                  <a:srgbClr val="000000"/>
                </a:solidFill>
                <a:latin typeface="Roboto"/>
              </a:rPr>
              <a:t> </a:t>
            </a:r>
            <a:r>
              <a:rPr lang="en-US" sz="2800" err="1">
                <a:solidFill>
                  <a:srgbClr val="000000"/>
                </a:solidFill>
                <a:latin typeface="Roboto"/>
              </a:rPr>
              <a:t>đặc</a:t>
            </a:r>
            <a:r>
              <a:rPr lang="en-US" sz="2800">
                <a:solidFill>
                  <a:srgbClr val="000000"/>
                </a:solidFill>
                <a:latin typeface="Roboto"/>
              </a:rPr>
              <a:t> </a:t>
            </a:r>
            <a:r>
              <a:rPr lang="en-US" sz="2800" err="1">
                <a:solidFill>
                  <a:srgbClr val="000000"/>
                </a:solidFill>
                <a:latin typeface="Roboto"/>
              </a:rPr>
              <a:t>tính</a:t>
            </a:r>
            <a:r>
              <a:rPr lang="en-US" sz="2800">
                <a:solidFill>
                  <a:srgbClr val="000000"/>
                </a:solidFill>
                <a:latin typeface="Roboto"/>
              </a:rPr>
              <a:t> </a:t>
            </a:r>
            <a:r>
              <a:rPr lang="en-US" sz="2800" err="1">
                <a:solidFill>
                  <a:srgbClr val="000000"/>
                </a:solidFill>
                <a:latin typeface="Roboto"/>
              </a:rPr>
              <a:t>tốc</a:t>
            </a:r>
            <a:r>
              <a:rPr lang="en-US" sz="2800">
                <a:solidFill>
                  <a:srgbClr val="000000"/>
                </a:solidFill>
                <a:latin typeface="Roboto"/>
              </a:rPr>
              <a:t> </a:t>
            </a:r>
            <a:r>
              <a:rPr lang="en-US" sz="2800" err="1">
                <a:solidFill>
                  <a:srgbClr val="000000"/>
                </a:solidFill>
                <a:latin typeface="Roboto"/>
              </a:rPr>
              <a:t>độ</a:t>
            </a:r>
            <a:r>
              <a:rPr lang="en-US" sz="2800">
                <a:solidFill>
                  <a:srgbClr val="000000"/>
                </a:solidFill>
                <a:latin typeface="Roboto"/>
              </a:rPr>
              <a:t> </a:t>
            </a:r>
            <a:r>
              <a:rPr lang="en-US" sz="2800" err="1">
                <a:solidFill>
                  <a:srgbClr val="000000"/>
                </a:solidFill>
                <a:latin typeface="Roboto"/>
              </a:rPr>
              <a:t>và</a:t>
            </a:r>
            <a:r>
              <a:rPr lang="en-US" sz="2800">
                <a:solidFill>
                  <a:srgbClr val="000000"/>
                </a:solidFill>
                <a:latin typeface="Roboto"/>
              </a:rPr>
              <a:t> </a:t>
            </a:r>
            <a:r>
              <a:rPr lang="en-US" sz="2800" err="1">
                <a:solidFill>
                  <a:srgbClr val="000000"/>
                </a:solidFill>
                <a:latin typeface="Roboto"/>
              </a:rPr>
              <a:t>mô</a:t>
            </a:r>
            <a:r>
              <a:rPr lang="en-US" sz="2800">
                <a:solidFill>
                  <a:srgbClr val="000000"/>
                </a:solidFill>
                <a:latin typeface="Roboto"/>
              </a:rPr>
              <a:t> men </a:t>
            </a:r>
            <a:r>
              <a:rPr lang="en-US" sz="2800" err="1">
                <a:solidFill>
                  <a:srgbClr val="000000"/>
                </a:solidFill>
                <a:latin typeface="Roboto"/>
              </a:rPr>
              <a:t>lớn</a:t>
            </a:r>
            <a:r>
              <a:rPr lang="en-US" sz="2800">
                <a:solidFill>
                  <a:srgbClr val="000000"/>
                </a:solidFill>
                <a:latin typeface="Roboto"/>
              </a:rPr>
              <a:t>, </a:t>
            </a:r>
            <a:r>
              <a:rPr lang="en-US" sz="2800" err="1">
                <a:solidFill>
                  <a:srgbClr val="000000"/>
                </a:solidFill>
                <a:latin typeface="Roboto"/>
              </a:rPr>
              <a:t>có</a:t>
            </a:r>
            <a:r>
              <a:rPr lang="en-US" sz="2800">
                <a:solidFill>
                  <a:srgbClr val="000000"/>
                </a:solidFill>
                <a:latin typeface="Roboto"/>
              </a:rPr>
              <a:t> </a:t>
            </a:r>
            <a:r>
              <a:rPr lang="en-US" sz="2800" err="1">
                <a:solidFill>
                  <a:srgbClr val="000000"/>
                </a:solidFill>
                <a:latin typeface="Roboto"/>
              </a:rPr>
              <a:t>hiệu</a:t>
            </a:r>
            <a:r>
              <a:rPr lang="en-US" sz="2800">
                <a:solidFill>
                  <a:srgbClr val="000000"/>
                </a:solidFill>
                <a:latin typeface="Roboto"/>
              </a:rPr>
              <a:t> </a:t>
            </a:r>
            <a:r>
              <a:rPr lang="en-US" sz="2800" err="1">
                <a:solidFill>
                  <a:srgbClr val="000000"/>
                </a:solidFill>
                <a:latin typeface="Roboto"/>
              </a:rPr>
              <a:t>quả</a:t>
            </a:r>
            <a:r>
              <a:rPr lang="en-US" sz="2800">
                <a:solidFill>
                  <a:srgbClr val="000000"/>
                </a:solidFill>
                <a:latin typeface="Roboto"/>
              </a:rPr>
              <a:t> </a:t>
            </a:r>
            <a:r>
              <a:rPr lang="en-US" sz="2800" err="1">
                <a:solidFill>
                  <a:srgbClr val="000000"/>
                </a:solidFill>
                <a:latin typeface="Roboto"/>
              </a:rPr>
              <a:t>cao</a:t>
            </a:r>
            <a:r>
              <a:rPr lang="en-US" sz="2800">
                <a:solidFill>
                  <a:srgbClr val="000000"/>
                </a:solidFill>
                <a:latin typeface="Roboto"/>
              </a:rPr>
              <a:t> </a:t>
            </a:r>
            <a:r>
              <a:rPr lang="en-US" sz="2800" err="1">
                <a:solidFill>
                  <a:srgbClr val="000000"/>
                </a:solidFill>
                <a:latin typeface="Roboto"/>
              </a:rPr>
              <a:t>và</a:t>
            </a:r>
            <a:r>
              <a:rPr lang="en-US" sz="2800">
                <a:solidFill>
                  <a:srgbClr val="000000"/>
                </a:solidFill>
                <a:latin typeface="Roboto"/>
              </a:rPr>
              <a:t> </a:t>
            </a:r>
            <a:r>
              <a:rPr lang="en-US" sz="2800" err="1">
                <a:solidFill>
                  <a:srgbClr val="000000"/>
                </a:solidFill>
                <a:latin typeface="Roboto"/>
              </a:rPr>
              <a:t>hoạt</a:t>
            </a:r>
            <a:r>
              <a:rPr lang="en-US" sz="2800">
                <a:solidFill>
                  <a:srgbClr val="000000"/>
                </a:solidFill>
                <a:latin typeface="Roboto"/>
              </a:rPr>
              <a:t> </a:t>
            </a: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ít</a:t>
            </a:r>
            <a:r>
              <a:rPr lang="en-US" sz="2800">
                <a:solidFill>
                  <a:srgbClr val="000000"/>
                </a:solidFill>
                <a:latin typeface="Roboto"/>
              </a:rPr>
              <a:t> </a:t>
            </a:r>
            <a:r>
              <a:rPr lang="en-US" sz="2800" err="1">
                <a:solidFill>
                  <a:srgbClr val="000000"/>
                </a:solidFill>
                <a:latin typeface="Roboto"/>
              </a:rPr>
              <a:t>sinh</a:t>
            </a:r>
            <a:r>
              <a:rPr lang="en-US" sz="2800">
                <a:solidFill>
                  <a:srgbClr val="000000"/>
                </a:solidFill>
                <a:latin typeface="Roboto"/>
              </a:rPr>
              <a:t> </a:t>
            </a:r>
            <a:r>
              <a:rPr lang="en-US" sz="2800" err="1">
                <a:solidFill>
                  <a:srgbClr val="000000"/>
                </a:solidFill>
                <a:latin typeface="Roboto"/>
              </a:rPr>
              <a:t>ra</a:t>
            </a:r>
            <a:r>
              <a:rPr lang="en-US" sz="2800">
                <a:solidFill>
                  <a:srgbClr val="000000"/>
                </a:solidFill>
                <a:latin typeface="Roboto"/>
              </a:rPr>
              <a:t> </a:t>
            </a:r>
            <a:r>
              <a:rPr lang="en-US" sz="2800" err="1">
                <a:solidFill>
                  <a:srgbClr val="000000"/>
                </a:solidFill>
                <a:latin typeface="Roboto"/>
              </a:rPr>
              <a:t>nhiễu</a:t>
            </a:r>
            <a:endParaRPr lang="en-US" sz="2800">
              <a:solidFill>
                <a:srgbClr val="000000"/>
              </a:solidFill>
              <a:latin typeface="Roboto"/>
            </a:endParaRPr>
          </a:p>
        </p:txBody>
      </p:sp>
      <p:grpSp>
        <p:nvGrpSpPr>
          <p:cNvPr id="31" name="Group 31"/>
          <p:cNvGrpSpPr/>
          <p:nvPr/>
        </p:nvGrpSpPr>
        <p:grpSpPr>
          <a:xfrm>
            <a:off x="1195469" y="6651503"/>
            <a:ext cx="1448243" cy="971551"/>
            <a:chOff x="0" y="0"/>
            <a:chExt cx="381430" cy="255882"/>
          </a:xfrm>
          <a:solidFill>
            <a:srgbClr val="1E4844"/>
          </a:solidFill>
        </p:grpSpPr>
        <p:sp>
          <p:nvSpPr>
            <p:cNvPr id="32" name="Freeform 32"/>
            <p:cNvSpPr/>
            <p:nvPr/>
          </p:nvSpPr>
          <p:spPr>
            <a:xfrm>
              <a:off x="0" y="0"/>
              <a:ext cx="381430" cy="255882"/>
            </a:xfrm>
            <a:custGeom>
              <a:avLst/>
              <a:gdLst/>
              <a:ahLst/>
              <a:cxnLst/>
              <a:rect l="l" t="t" r="r" b="b"/>
              <a:pathLst>
                <a:path w="381430" h="255882">
                  <a:moveTo>
                    <a:pt x="0" y="0"/>
                  </a:moveTo>
                  <a:lnTo>
                    <a:pt x="381430" y="0"/>
                  </a:lnTo>
                  <a:lnTo>
                    <a:pt x="381430" y="255882"/>
                  </a:lnTo>
                  <a:lnTo>
                    <a:pt x="0" y="255882"/>
                  </a:lnTo>
                  <a:close/>
                </a:path>
              </a:pathLst>
            </a:custGeom>
            <a:grpFill/>
          </p:spPr>
          <p:txBody>
            <a:bodyPr/>
            <a:lstStyle/>
            <a:p>
              <a:endParaRPr lang="en-US"/>
            </a:p>
          </p:txBody>
        </p:sp>
        <p:sp>
          <p:nvSpPr>
            <p:cNvPr id="33" name="TextBox 33"/>
            <p:cNvSpPr txBox="1"/>
            <p:nvPr/>
          </p:nvSpPr>
          <p:spPr>
            <a:xfrm>
              <a:off x="0" y="-19050"/>
              <a:ext cx="381430" cy="274932"/>
            </a:xfrm>
            <a:prstGeom prst="rect">
              <a:avLst/>
            </a:prstGeom>
            <a:grpFill/>
          </p:spPr>
          <p:txBody>
            <a:bodyPr lIns="50800" tIns="50800" rIns="50800" bIns="50800" rtlCol="0" anchor="ctr"/>
            <a:lstStyle/>
            <a:p>
              <a:pPr algn="ctr">
                <a:lnSpc>
                  <a:spcPts val="2225"/>
                </a:lnSpc>
              </a:pPr>
              <a:endParaRPr/>
            </a:p>
          </p:txBody>
        </p:sp>
      </p:grpSp>
      <p:grpSp>
        <p:nvGrpSpPr>
          <p:cNvPr id="34" name="Group 34"/>
          <p:cNvGrpSpPr/>
          <p:nvPr/>
        </p:nvGrpSpPr>
        <p:grpSpPr>
          <a:xfrm>
            <a:off x="2853776" y="6651503"/>
            <a:ext cx="214883" cy="971551"/>
            <a:chOff x="0" y="0"/>
            <a:chExt cx="56595" cy="255882"/>
          </a:xfrm>
          <a:solidFill>
            <a:srgbClr val="1E4844"/>
          </a:solidFill>
        </p:grpSpPr>
        <p:sp>
          <p:nvSpPr>
            <p:cNvPr id="35" name="Freeform 35"/>
            <p:cNvSpPr/>
            <p:nvPr/>
          </p:nvSpPr>
          <p:spPr>
            <a:xfrm>
              <a:off x="0" y="0"/>
              <a:ext cx="56595" cy="255882"/>
            </a:xfrm>
            <a:custGeom>
              <a:avLst/>
              <a:gdLst/>
              <a:ahLst/>
              <a:cxnLst/>
              <a:rect l="l" t="t" r="r" b="b"/>
              <a:pathLst>
                <a:path w="56595" h="255882">
                  <a:moveTo>
                    <a:pt x="0" y="0"/>
                  </a:moveTo>
                  <a:lnTo>
                    <a:pt x="56595" y="0"/>
                  </a:lnTo>
                  <a:lnTo>
                    <a:pt x="56595" y="255882"/>
                  </a:lnTo>
                  <a:lnTo>
                    <a:pt x="0" y="255882"/>
                  </a:lnTo>
                  <a:close/>
                </a:path>
              </a:pathLst>
            </a:custGeom>
            <a:grpFill/>
          </p:spPr>
          <p:txBody>
            <a:bodyPr/>
            <a:lstStyle/>
            <a:p>
              <a:endParaRPr lang="en-US"/>
            </a:p>
          </p:txBody>
        </p:sp>
        <p:sp>
          <p:nvSpPr>
            <p:cNvPr id="36" name="TextBox 36"/>
            <p:cNvSpPr txBox="1"/>
            <p:nvPr/>
          </p:nvSpPr>
          <p:spPr>
            <a:xfrm>
              <a:off x="0" y="-19050"/>
              <a:ext cx="56595" cy="274932"/>
            </a:xfrm>
            <a:prstGeom prst="rect">
              <a:avLst/>
            </a:prstGeom>
            <a:grpFill/>
          </p:spPr>
          <p:txBody>
            <a:bodyPr lIns="50800" tIns="50800" rIns="50800" bIns="50800" rtlCol="0" anchor="ctr"/>
            <a:lstStyle/>
            <a:p>
              <a:pPr algn="ctr">
                <a:lnSpc>
                  <a:spcPts val="2225"/>
                </a:lnSpc>
              </a:pPr>
              <a:endParaRPr/>
            </a:p>
          </p:txBody>
        </p:sp>
      </p:grpSp>
      <p:sp>
        <p:nvSpPr>
          <p:cNvPr id="41" name="TextBox 41"/>
          <p:cNvSpPr txBox="1"/>
          <p:nvPr/>
        </p:nvSpPr>
        <p:spPr>
          <a:xfrm>
            <a:off x="3306784" y="8092831"/>
            <a:ext cx="10333016" cy="1038746"/>
          </a:xfrm>
          <a:prstGeom prst="rect">
            <a:avLst/>
          </a:prstGeom>
        </p:spPr>
        <p:txBody>
          <a:bodyPr lIns="0" tIns="0" rIns="0" bIns="0" rtlCol="0" anchor="t">
            <a:spAutoFit/>
          </a:bodyPr>
          <a:lstStyle/>
          <a:p>
            <a:pPr>
              <a:lnSpc>
                <a:spcPts val="4199"/>
              </a:lnSpc>
            </a:pPr>
            <a:r>
              <a:rPr lang="en-US" sz="2800" err="1">
                <a:solidFill>
                  <a:srgbClr val="000000"/>
                </a:solidFill>
                <a:latin typeface="Roboto"/>
              </a:rPr>
              <a:t>Tỉ</a:t>
            </a:r>
            <a:r>
              <a:rPr lang="en-US" sz="2800">
                <a:solidFill>
                  <a:srgbClr val="000000"/>
                </a:solidFill>
                <a:latin typeface="Roboto"/>
              </a:rPr>
              <a:t> </a:t>
            </a:r>
            <a:r>
              <a:rPr lang="en-US" sz="2800" err="1">
                <a:solidFill>
                  <a:srgbClr val="000000"/>
                </a:solidFill>
                <a:latin typeface="Roboto"/>
              </a:rPr>
              <a:t>số</a:t>
            </a:r>
            <a:r>
              <a:rPr lang="en-US" sz="2800">
                <a:solidFill>
                  <a:srgbClr val="000000"/>
                </a:solidFill>
                <a:latin typeface="Roboto"/>
              </a:rPr>
              <a:t> </a:t>
            </a:r>
            <a:r>
              <a:rPr lang="en-US" sz="2800" err="1">
                <a:solidFill>
                  <a:srgbClr val="000000"/>
                </a:solidFill>
                <a:latin typeface="Roboto"/>
              </a:rPr>
              <a:t>mô</a:t>
            </a:r>
            <a:r>
              <a:rPr lang="en-US" sz="2800">
                <a:solidFill>
                  <a:srgbClr val="000000"/>
                </a:solidFill>
                <a:latin typeface="Roboto"/>
              </a:rPr>
              <a:t> men </a:t>
            </a:r>
            <a:r>
              <a:rPr lang="en-US" sz="2800" err="1">
                <a:solidFill>
                  <a:srgbClr val="000000"/>
                </a:solidFill>
                <a:latin typeface="Roboto"/>
              </a:rPr>
              <a:t>truyền</a:t>
            </a:r>
            <a:r>
              <a:rPr lang="en-US" sz="2800">
                <a:solidFill>
                  <a:srgbClr val="000000"/>
                </a:solidFill>
                <a:latin typeface="Roboto"/>
              </a:rPr>
              <a:t> </a:t>
            </a:r>
            <a:r>
              <a:rPr lang="en-US" sz="2800" err="1">
                <a:solidFill>
                  <a:srgbClr val="000000"/>
                </a:solidFill>
                <a:latin typeface="Roboto"/>
              </a:rPr>
              <a:t>đến</a:t>
            </a:r>
            <a:r>
              <a:rPr lang="en-US" sz="2800">
                <a:solidFill>
                  <a:srgbClr val="000000"/>
                </a:solidFill>
                <a:latin typeface="Roboto"/>
              </a:rPr>
              <a:t> </a:t>
            </a: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cơ</a:t>
            </a:r>
            <a:r>
              <a:rPr lang="en-US" sz="2800">
                <a:solidFill>
                  <a:srgbClr val="000000"/>
                </a:solidFill>
                <a:latin typeface="Roboto"/>
              </a:rPr>
              <a:t> </a:t>
            </a:r>
            <a:r>
              <a:rPr lang="en-US" sz="2800" err="1">
                <a:solidFill>
                  <a:srgbClr val="000000"/>
                </a:solidFill>
                <a:latin typeface="Roboto"/>
              </a:rPr>
              <a:t>cao</a:t>
            </a:r>
            <a:r>
              <a:rPr lang="en-US" sz="2800">
                <a:solidFill>
                  <a:srgbClr val="000000"/>
                </a:solidFill>
                <a:latin typeface="Roboto"/>
              </a:rPr>
              <a:t> </a:t>
            </a:r>
            <a:r>
              <a:rPr lang="en-US" sz="2800" err="1">
                <a:solidFill>
                  <a:srgbClr val="000000"/>
                </a:solidFill>
                <a:latin typeface="Roboto"/>
              </a:rPr>
              <a:t>hơn</a:t>
            </a:r>
            <a:r>
              <a:rPr lang="en-US" sz="2800">
                <a:solidFill>
                  <a:srgbClr val="000000"/>
                </a:solidFill>
                <a:latin typeface="Roboto"/>
              </a:rPr>
              <a:t>, </a:t>
            </a:r>
            <a:r>
              <a:rPr lang="en-US" sz="2800" err="1">
                <a:solidFill>
                  <a:srgbClr val="000000"/>
                </a:solidFill>
                <a:latin typeface="Roboto"/>
              </a:rPr>
              <a:t>phục</a:t>
            </a:r>
            <a:r>
              <a:rPr lang="en-US" sz="2800">
                <a:solidFill>
                  <a:srgbClr val="000000"/>
                </a:solidFill>
                <a:latin typeface="Roboto"/>
              </a:rPr>
              <a:t> </a:t>
            </a:r>
            <a:r>
              <a:rPr lang="en-US" sz="2800" err="1">
                <a:solidFill>
                  <a:srgbClr val="000000"/>
                </a:solidFill>
                <a:latin typeface="Roboto"/>
              </a:rPr>
              <a:t>vụ</a:t>
            </a:r>
            <a:r>
              <a:rPr lang="en-US" sz="2800">
                <a:solidFill>
                  <a:srgbClr val="000000"/>
                </a:solidFill>
                <a:latin typeface="Roboto"/>
              </a:rPr>
              <a:t> </a:t>
            </a:r>
            <a:r>
              <a:rPr lang="en-US" sz="2800" err="1">
                <a:solidFill>
                  <a:srgbClr val="000000"/>
                </a:solidFill>
                <a:latin typeface="Roboto"/>
              </a:rPr>
              <a:t>tốt</a:t>
            </a:r>
            <a:r>
              <a:rPr lang="en-US" sz="2800">
                <a:solidFill>
                  <a:srgbClr val="000000"/>
                </a:solidFill>
                <a:latin typeface="Roboto"/>
              </a:rPr>
              <a:t> </a:t>
            </a:r>
            <a:r>
              <a:rPr lang="en-US" sz="2800" err="1">
                <a:solidFill>
                  <a:srgbClr val="000000"/>
                </a:solidFill>
                <a:latin typeface="Roboto"/>
              </a:rPr>
              <a:t>cho</a:t>
            </a:r>
            <a:r>
              <a:rPr lang="en-US" sz="2800">
                <a:solidFill>
                  <a:srgbClr val="000000"/>
                </a:solidFill>
                <a:latin typeface="Roboto"/>
              </a:rPr>
              <a:t> </a:t>
            </a:r>
            <a:r>
              <a:rPr lang="en-US" sz="2800" err="1">
                <a:solidFill>
                  <a:srgbClr val="000000"/>
                </a:solidFill>
                <a:latin typeface="Roboto"/>
              </a:rPr>
              <a:t>các</a:t>
            </a:r>
            <a:r>
              <a:rPr lang="en-US" sz="2800">
                <a:solidFill>
                  <a:srgbClr val="000000"/>
                </a:solidFill>
                <a:latin typeface="Roboto"/>
              </a:rPr>
              <a:t> </a:t>
            </a:r>
            <a:r>
              <a:rPr lang="en-US" sz="2800" err="1">
                <a:solidFill>
                  <a:srgbClr val="000000"/>
                </a:solidFill>
                <a:latin typeface="Roboto"/>
              </a:rPr>
              <a:t>ứng</a:t>
            </a:r>
            <a:r>
              <a:rPr lang="en-US" sz="2800">
                <a:solidFill>
                  <a:srgbClr val="000000"/>
                </a:solidFill>
                <a:latin typeface="Roboto"/>
              </a:rPr>
              <a:t> </a:t>
            </a:r>
            <a:r>
              <a:rPr lang="en-US" sz="2800" err="1">
                <a:solidFill>
                  <a:srgbClr val="000000"/>
                </a:solidFill>
                <a:latin typeface="Roboto"/>
              </a:rPr>
              <a:t>dụng</a:t>
            </a:r>
            <a:r>
              <a:rPr lang="en-US" sz="2800">
                <a:solidFill>
                  <a:srgbClr val="000000"/>
                </a:solidFill>
                <a:latin typeface="Roboto"/>
              </a:rPr>
              <a:t> </a:t>
            </a:r>
            <a:r>
              <a:rPr lang="en-US" sz="2800" err="1">
                <a:solidFill>
                  <a:srgbClr val="000000"/>
                </a:solidFill>
                <a:latin typeface="Roboto"/>
              </a:rPr>
              <a:t>đòi</a:t>
            </a:r>
            <a:r>
              <a:rPr lang="en-US" sz="2800">
                <a:solidFill>
                  <a:srgbClr val="000000"/>
                </a:solidFill>
                <a:latin typeface="Roboto"/>
              </a:rPr>
              <a:t> </a:t>
            </a:r>
            <a:r>
              <a:rPr lang="en-US" sz="2800" err="1">
                <a:solidFill>
                  <a:srgbClr val="000000"/>
                </a:solidFill>
                <a:latin typeface="Roboto"/>
              </a:rPr>
              <a:t>hỏi</a:t>
            </a:r>
            <a:r>
              <a:rPr lang="en-US" sz="2800">
                <a:solidFill>
                  <a:srgbClr val="000000"/>
                </a:solidFill>
                <a:latin typeface="Roboto"/>
              </a:rPr>
              <a:t> </a:t>
            </a:r>
            <a:r>
              <a:rPr lang="en-US" sz="2800" err="1">
                <a:solidFill>
                  <a:srgbClr val="000000"/>
                </a:solidFill>
                <a:latin typeface="Roboto"/>
              </a:rPr>
              <a:t>kích</a:t>
            </a:r>
            <a:r>
              <a:rPr lang="en-US" sz="2800">
                <a:solidFill>
                  <a:srgbClr val="000000"/>
                </a:solidFill>
                <a:latin typeface="Roboto"/>
              </a:rPr>
              <a:t> </a:t>
            </a:r>
            <a:r>
              <a:rPr lang="en-US" sz="2800" err="1">
                <a:solidFill>
                  <a:srgbClr val="000000"/>
                </a:solidFill>
                <a:latin typeface="Roboto"/>
              </a:rPr>
              <a:t>thước</a:t>
            </a:r>
            <a:r>
              <a:rPr lang="en-US" sz="2800">
                <a:solidFill>
                  <a:srgbClr val="000000"/>
                </a:solidFill>
                <a:latin typeface="Roboto"/>
              </a:rPr>
              <a:t> </a:t>
            </a:r>
            <a:r>
              <a:rPr lang="en-US" sz="2800" err="1">
                <a:solidFill>
                  <a:srgbClr val="000000"/>
                </a:solidFill>
                <a:latin typeface="Roboto"/>
              </a:rPr>
              <a:t>và</a:t>
            </a:r>
            <a:r>
              <a:rPr lang="en-US" sz="2800">
                <a:solidFill>
                  <a:srgbClr val="000000"/>
                </a:solidFill>
                <a:latin typeface="Roboto"/>
              </a:rPr>
              <a:t> </a:t>
            </a:r>
            <a:r>
              <a:rPr lang="en-US" sz="2800" err="1">
                <a:solidFill>
                  <a:srgbClr val="000000"/>
                </a:solidFill>
                <a:latin typeface="Roboto"/>
              </a:rPr>
              <a:t>khối</a:t>
            </a:r>
            <a:r>
              <a:rPr lang="en-US" sz="2800">
                <a:solidFill>
                  <a:srgbClr val="000000"/>
                </a:solidFill>
                <a:latin typeface="Roboto"/>
              </a:rPr>
              <a:t> </a:t>
            </a:r>
            <a:r>
              <a:rPr lang="en-US" sz="2800" err="1">
                <a:solidFill>
                  <a:srgbClr val="000000"/>
                </a:solidFill>
                <a:latin typeface="Roboto"/>
              </a:rPr>
              <a:t>lượng</a:t>
            </a:r>
            <a:r>
              <a:rPr lang="en-US" sz="2800">
                <a:solidFill>
                  <a:srgbClr val="000000"/>
                </a:solidFill>
                <a:latin typeface="Roboto"/>
              </a:rPr>
              <a:t> </a:t>
            </a:r>
            <a:r>
              <a:rPr lang="en-US" sz="2800" err="1">
                <a:solidFill>
                  <a:srgbClr val="000000"/>
                </a:solidFill>
                <a:latin typeface="Roboto"/>
              </a:rPr>
              <a:t>nhỏ</a:t>
            </a:r>
            <a:endParaRPr lang="en-US" sz="2800">
              <a:solidFill>
                <a:srgbClr val="000000"/>
              </a:solidFill>
              <a:latin typeface="Roboto"/>
            </a:endParaRPr>
          </a:p>
        </p:txBody>
      </p:sp>
      <p:grpSp>
        <p:nvGrpSpPr>
          <p:cNvPr id="42" name="Group 42"/>
          <p:cNvGrpSpPr/>
          <p:nvPr/>
        </p:nvGrpSpPr>
        <p:grpSpPr>
          <a:xfrm>
            <a:off x="1195469" y="8159506"/>
            <a:ext cx="1448243" cy="971551"/>
            <a:chOff x="0" y="0"/>
            <a:chExt cx="381430" cy="255882"/>
          </a:xfrm>
          <a:solidFill>
            <a:srgbClr val="1E4844"/>
          </a:solidFill>
        </p:grpSpPr>
        <p:sp>
          <p:nvSpPr>
            <p:cNvPr id="43" name="Freeform 43"/>
            <p:cNvSpPr/>
            <p:nvPr/>
          </p:nvSpPr>
          <p:spPr>
            <a:xfrm>
              <a:off x="0" y="0"/>
              <a:ext cx="381430" cy="255882"/>
            </a:xfrm>
            <a:custGeom>
              <a:avLst/>
              <a:gdLst/>
              <a:ahLst/>
              <a:cxnLst/>
              <a:rect l="l" t="t" r="r" b="b"/>
              <a:pathLst>
                <a:path w="381430" h="255882">
                  <a:moveTo>
                    <a:pt x="0" y="0"/>
                  </a:moveTo>
                  <a:lnTo>
                    <a:pt x="381430" y="0"/>
                  </a:lnTo>
                  <a:lnTo>
                    <a:pt x="381430" y="255882"/>
                  </a:lnTo>
                  <a:lnTo>
                    <a:pt x="0" y="255882"/>
                  </a:lnTo>
                  <a:close/>
                </a:path>
              </a:pathLst>
            </a:custGeom>
            <a:grpFill/>
          </p:spPr>
          <p:txBody>
            <a:bodyPr/>
            <a:lstStyle/>
            <a:p>
              <a:endParaRPr lang="en-US"/>
            </a:p>
          </p:txBody>
        </p:sp>
        <p:sp>
          <p:nvSpPr>
            <p:cNvPr id="44" name="TextBox 44"/>
            <p:cNvSpPr txBox="1"/>
            <p:nvPr/>
          </p:nvSpPr>
          <p:spPr>
            <a:xfrm>
              <a:off x="0" y="-19050"/>
              <a:ext cx="381430" cy="274932"/>
            </a:xfrm>
            <a:prstGeom prst="rect">
              <a:avLst/>
            </a:prstGeom>
            <a:grpFill/>
          </p:spPr>
          <p:txBody>
            <a:bodyPr lIns="50800" tIns="50800" rIns="50800" bIns="50800" rtlCol="0" anchor="ctr"/>
            <a:lstStyle/>
            <a:p>
              <a:pPr algn="ctr">
                <a:lnSpc>
                  <a:spcPts val="2225"/>
                </a:lnSpc>
              </a:pPr>
              <a:endParaRPr/>
            </a:p>
          </p:txBody>
        </p:sp>
      </p:grpSp>
      <p:grpSp>
        <p:nvGrpSpPr>
          <p:cNvPr id="45" name="Group 45"/>
          <p:cNvGrpSpPr/>
          <p:nvPr/>
        </p:nvGrpSpPr>
        <p:grpSpPr>
          <a:xfrm>
            <a:off x="2853776" y="8159506"/>
            <a:ext cx="214883" cy="971551"/>
            <a:chOff x="0" y="0"/>
            <a:chExt cx="56595" cy="255882"/>
          </a:xfrm>
          <a:solidFill>
            <a:srgbClr val="1E4844"/>
          </a:solidFill>
        </p:grpSpPr>
        <p:sp>
          <p:nvSpPr>
            <p:cNvPr id="46" name="Freeform 46"/>
            <p:cNvSpPr/>
            <p:nvPr/>
          </p:nvSpPr>
          <p:spPr>
            <a:xfrm>
              <a:off x="0" y="0"/>
              <a:ext cx="56595" cy="255882"/>
            </a:xfrm>
            <a:custGeom>
              <a:avLst/>
              <a:gdLst/>
              <a:ahLst/>
              <a:cxnLst/>
              <a:rect l="l" t="t" r="r" b="b"/>
              <a:pathLst>
                <a:path w="56595" h="255882">
                  <a:moveTo>
                    <a:pt x="0" y="0"/>
                  </a:moveTo>
                  <a:lnTo>
                    <a:pt x="56595" y="0"/>
                  </a:lnTo>
                  <a:lnTo>
                    <a:pt x="56595" y="255882"/>
                  </a:lnTo>
                  <a:lnTo>
                    <a:pt x="0" y="255882"/>
                  </a:lnTo>
                  <a:close/>
                </a:path>
              </a:pathLst>
            </a:custGeom>
            <a:grpFill/>
          </p:spPr>
          <p:txBody>
            <a:bodyPr/>
            <a:lstStyle/>
            <a:p>
              <a:endParaRPr lang="en-US"/>
            </a:p>
          </p:txBody>
        </p:sp>
        <p:sp>
          <p:nvSpPr>
            <p:cNvPr id="47" name="TextBox 47"/>
            <p:cNvSpPr txBox="1"/>
            <p:nvPr/>
          </p:nvSpPr>
          <p:spPr>
            <a:xfrm>
              <a:off x="0" y="-19050"/>
              <a:ext cx="56595" cy="274932"/>
            </a:xfrm>
            <a:prstGeom prst="rect">
              <a:avLst/>
            </a:prstGeom>
            <a:grpFill/>
          </p:spPr>
          <p:txBody>
            <a:bodyPr lIns="50800" tIns="50800" rIns="50800" bIns="50800" rtlCol="0" anchor="ctr"/>
            <a:lstStyle/>
            <a:p>
              <a:pPr algn="ctr">
                <a:lnSpc>
                  <a:spcPts val="2225"/>
                </a:lnSpc>
              </a:pPr>
              <a:endParaRPr/>
            </a:p>
          </p:txBody>
        </p:sp>
      </p:grpSp>
      <p:sp>
        <p:nvSpPr>
          <p:cNvPr id="2" name="Freeform 6">
            <a:extLst>
              <a:ext uri="{FF2B5EF4-FFF2-40B4-BE49-F238E27FC236}">
                <a16:creationId xmlns:a16="http://schemas.microsoft.com/office/drawing/2014/main" id="{907AF4CF-3523-F970-30F5-758C2A0058CB}"/>
              </a:ext>
            </a:extLst>
          </p:cNvPr>
          <p:cNvSpPr/>
          <p:nvPr/>
        </p:nvSpPr>
        <p:spPr>
          <a:xfrm>
            <a:off x="0" y="671555"/>
            <a:ext cx="13268961" cy="2125020"/>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3" name="TextBox 19">
            <a:extLst>
              <a:ext uri="{FF2B5EF4-FFF2-40B4-BE49-F238E27FC236}">
                <a16:creationId xmlns:a16="http://schemas.microsoft.com/office/drawing/2014/main" id="{09CB7166-50A3-FC32-B8D8-23A8DD05D55B}"/>
              </a:ext>
            </a:extLst>
          </p:cNvPr>
          <p:cNvSpPr txBox="1"/>
          <p:nvPr/>
        </p:nvSpPr>
        <p:spPr>
          <a:xfrm>
            <a:off x="2495170" y="1158910"/>
            <a:ext cx="7005628" cy="1160780"/>
          </a:xfrm>
          <a:prstGeom prst="rect">
            <a:avLst/>
          </a:prstGeom>
        </p:spPr>
        <p:txBody>
          <a:bodyPr lIns="0" tIns="0" rIns="0" bIns="0" rtlCol="0" anchor="t">
            <a:spAutoFit/>
          </a:bodyPr>
          <a:lstStyle/>
          <a:p>
            <a:pPr algn="ctr">
              <a:lnSpc>
                <a:spcPts val="9520"/>
              </a:lnSpc>
            </a:pPr>
            <a:r>
              <a:rPr lang="en-US" sz="6800" err="1">
                <a:solidFill>
                  <a:srgbClr val="FFFFFF"/>
                </a:solidFill>
                <a:latin typeface="Montserrat Semi-Bold"/>
              </a:rPr>
              <a:t>Động</a:t>
            </a:r>
            <a:r>
              <a:rPr lang="en-US" sz="6800">
                <a:solidFill>
                  <a:srgbClr val="FFFFFF"/>
                </a:solidFill>
                <a:latin typeface="Montserrat Semi-Bold"/>
              </a:rPr>
              <a:t> </a:t>
            </a:r>
            <a:r>
              <a:rPr lang="en-US" sz="6800" err="1">
                <a:solidFill>
                  <a:srgbClr val="FFFFFF"/>
                </a:solidFill>
                <a:latin typeface="Montserrat Semi-Bold"/>
              </a:rPr>
              <a:t>cơ</a:t>
            </a:r>
            <a:r>
              <a:rPr lang="en-US" sz="6800">
                <a:solidFill>
                  <a:srgbClr val="FFFFFF"/>
                </a:solidFill>
                <a:latin typeface="Montserrat Semi-Bold"/>
              </a:rPr>
              <a:t> DC</a:t>
            </a:r>
          </a:p>
        </p:txBody>
      </p:sp>
      <p:sp>
        <p:nvSpPr>
          <p:cNvPr id="4" name="TextBox 21">
            <a:extLst>
              <a:ext uri="{FF2B5EF4-FFF2-40B4-BE49-F238E27FC236}">
                <a16:creationId xmlns:a16="http://schemas.microsoft.com/office/drawing/2014/main" id="{42FF2ADC-D062-CA48-B8BF-EB3C58EBF125}"/>
              </a:ext>
            </a:extLst>
          </p:cNvPr>
          <p:cNvSpPr txBox="1"/>
          <p:nvPr/>
        </p:nvSpPr>
        <p:spPr>
          <a:xfrm>
            <a:off x="1219200" y="3087988"/>
            <a:ext cx="7653586" cy="721326"/>
          </a:xfrm>
          <a:prstGeom prst="rect">
            <a:avLst/>
          </a:prstGeom>
        </p:spPr>
        <p:txBody>
          <a:bodyPr lIns="0" tIns="0" rIns="0" bIns="0" rtlCol="0" anchor="t">
            <a:spAutoFit/>
          </a:bodyPr>
          <a:lstStyle/>
          <a:p>
            <a:pPr>
              <a:lnSpc>
                <a:spcPts val="6079"/>
              </a:lnSpc>
            </a:pPr>
            <a:r>
              <a:rPr lang="vi-VN" sz="3799" spc="37">
                <a:solidFill>
                  <a:srgbClr val="000000"/>
                </a:solidFill>
                <a:latin typeface="Montserrat Semi-Bold"/>
              </a:rPr>
              <a:t>Ư</a:t>
            </a:r>
            <a:r>
              <a:rPr lang="en-US" sz="3799" spc="37">
                <a:solidFill>
                  <a:srgbClr val="000000"/>
                </a:solidFill>
                <a:latin typeface="Montserrat Semi-Bold"/>
              </a:rPr>
              <a:t>u </a:t>
            </a:r>
            <a:r>
              <a:rPr lang="en-US" sz="3799" spc="37" err="1">
                <a:solidFill>
                  <a:srgbClr val="000000"/>
                </a:solidFill>
                <a:latin typeface="Montserrat Semi-Bold"/>
              </a:rPr>
              <a:t>điểm</a:t>
            </a:r>
            <a:endParaRPr lang="en-US" sz="3799" spc="37">
              <a:solidFill>
                <a:srgbClr val="000000"/>
              </a:solidFill>
              <a:latin typeface="Montserrat Semi-Bold"/>
            </a:endParaRPr>
          </a:p>
        </p:txBody>
      </p:sp>
      <p:sp>
        <p:nvSpPr>
          <p:cNvPr id="5" name="AutoShape 22">
            <a:extLst>
              <a:ext uri="{FF2B5EF4-FFF2-40B4-BE49-F238E27FC236}">
                <a16:creationId xmlns:a16="http://schemas.microsoft.com/office/drawing/2014/main" id="{E171E318-465F-D82F-78C5-C60940228D9B}"/>
              </a:ext>
            </a:extLst>
          </p:cNvPr>
          <p:cNvSpPr/>
          <p:nvPr/>
        </p:nvSpPr>
        <p:spPr>
          <a:xfrm>
            <a:off x="1219200" y="4023359"/>
            <a:ext cx="2514600" cy="0"/>
          </a:xfrm>
          <a:prstGeom prst="line">
            <a:avLst/>
          </a:prstGeom>
          <a:ln w="95250" cap="flat">
            <a:solidFill>
              <a:srgbClr val="1E4844"/>
            </a:solidFill>
            <a:prstDash val="solid"/>
            <a:headEnd type="none" w="sm" len="sm"/>
            <a:tailEnd type="none" w="sm" len="sm"/>
          </a:ln>
        </p:spPr>
        <p:txBody>
          <a:bodyPr/>
          <a:lstStyle/>
          <a:p>
            <a:endParaRPr lang="en-US"/>
          </a:p>
        </p:txBody>
      </p:sp>
    </p:spTree>
  </p:cSld>
  <p:clrMapOvr>
    <a:masterClrMapping/>
  </p:clrMapOvr>
  <p:transition spd="slow">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9"/>
          <p:cNvSpPr/>
          <p:nvPr/>
        </p:nvSpPr>
        <p:spPr>
          <a:xfrm>
            <a:off x="12279342" y="-357145"/>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12543001" y="1396478"/>
            <a:ext cx="8255392" cy="1151225"/>
          </a:xfrm>
          <a:custGeom>
            <a:avLst/>
            <a:gdLst/>
            <a:ahLst/>
            <a:cxnLst/>
            <a:rect l="l" t="t" r="r" b="b"/>
            <a:pathLst>
              <a:path w="1500897" h="209302">
                <a:moveTo>
                  <a:pt x="203200" y="0"/>
                </a:moveTo>
                <a:lnTo>
                  <a:pt x="1500897" y="0"/>
                </a:lnTo>
                <a:lnTo>
                  <a:pt x="1297697" y="209302"/>
                </a:lnTo>
                <a:lnTo>
                  <a:pt x="0" y="209302"/>
                </a:lnTo>
                <a:lnTo>
                  <a:pt x="203200" y="0"/>
                </a:lnTo>
                <a:close/>
              </a:path>
            </a:pathLst>
          </a:custGeom>
          <a:solidFill>
            <a:srgbClr val="1E4844"/>
          </a:solidFill>
        </p:spPr>
        <p:txBody>
          <a:bodyPr/>
          <a:lstStyle/>
          <a:p>
            <a:endParaRPr lang="en-US"/>
          </a:p>
        </p:txBody>
      </p:sp>
      <p:sp>
        <p:nvSpPr>
          <p:cNvPr id="19" name="TextBox 19"/>
          <p:cNvSpPr txBox="1"/>
          <p:nvPr/>
        </p:nvSpPr>
        <p:spPr>
          <a:xfrm>
            <a:off x="3306784" y="5076825"/>
            <a:ext cx="10333016" cy="1038746"/>
          </a:xfrm>
          <a:prstGeom prst="rect">
            <a:avLst/>
          </a:prstGeom>
        </p:spPr>
        <p:txBody>
          <a:bodyPr lIns="0" tIns="0" rIns="0" bIns="0" rtlCol="0" anchor="t">
            <a:spAutoFit/>
          </a:bodyPr>
          <a:lstStyle/>
          <a:p>
            <a:pPr>
              <a:lnSpc>
                <a:spcPts val="4199"/>
              </a:lnSpc>
            </a:pPr>
            <a:r>
              <a:rPr lang="en-US" sz="2800" err="1">
                <a:solidFill>
                  <a:srgbClr val="000000"/>
                </a:solidFill>
                <a:latin typeface="Roboto"/>
              </a:rPr>
              <a:t>Giá</a:t>
            </a:r>
            <a:r>
              <a:rPr lang="en-US" sz="2800">
                <a:solidFill>
                  <a:srgbClr val="000000"/>
                </a:solidFill>
                <a:latin typeface="Roboto"/>
              </a:rPr>
              <a:t> </a:t>
            </a:r>
            <a:r>
              <a:rPr lang="en-US" sz="2800" err="1">
                <a:solidFill>
                  <a:srgbClr val="000000"/>
                </a:solidFill>
                <a:latin typeface="Roboto"/>
              </a:rPr>
              <a:t>thành</a:t>
            </a:r>
            <a:r>
              <a:rPr lang="en-US" sz="2800">
                <a:solidFill>
                  <a:srgbClr val="000000"/>
                </a:solidFill>
                <a:latin typeface="Roboto"/>
              </a:rPr>
              <a:t> </a:t>
            </a:r>
            <a:r>
              <a:rPr lang="en-US" sz="2800" err="1">
                <a:solidFill>
                  <a:srgbClr val="000000"/>
                </a:solidFill>
                <a:latin typeface="Roboto"/>
              </a:rPr>
              <a:t>cao</a:t>
            </a:r>
            <a:r>
              <a:rPr lang="en-US" sz="2800">
                <a:solidFill>
                  <a:srgbClr val="000000"/>
                </a:solidFill>
                <a:latin typeface="Roboto"/>
              </a:rPr>
              <a:t> </a:t>
            </a:r>
            <a:r>
              <a:rPr lang="en-US" sz="2800" err="1">
                <a:solidFill>
                  <a:srgbClr val="000000"/>
                </a:solidFill>
                <a:latin typeface="Roboto"/>
              </a:rPr>
              <a:t>hơn</a:t>
            </a:r>
            <a:r>
              <a:rPr lang="en-US" sz="2800">
                <a:solidFill>
                  <a:srgbClr val="000000"/>
                </a:solidFill>
                <a:latin typeface="Roboto"/>
              </a:rPr>
              <a:t> so </a:t>
            </a:r>
            <a:r>
              <a:rPr lang="en-US" sz="2800" err="1">
                <a:solidFill>
                  <a:srgbClr val="000000"/>
                </a:solidFill>
                <a:latin typeface="Roboto"/>
              </a:rPr>
              <a:t>với</a:t>
            </a:r>
            <a:r>
              <a:rPr lang="en-US" sz="2800">
                <a:solidFill>
                  <a:srgbClr val="000000"/>
                </a:solidFill>
                <a:latin typeface="Roboto"/>
              </a:rPr>
              <a:t> </a:t>
            </a:r>
            <a:r>
              <a:rPr lang="en-US" sz="2800" err="1">
                <a:solidFill>
                  <a:srgbClr val="000000"/>
                </a:solidFill>
                <a:latin typeface="Roboto"/>
              </a:rPr>
              <a:t>những</a:t>
            </a:r>
            <a:r>
              <a:rPr lang="en-US" sz="2800">
                <a:solidFill>
                  <a:srgbClr val="000000"/>
                </a:solidFill>
                <a:latin typeface="Roboto"/>
              </a:rPr>
              <a:t> </a:t>
            </a:r>
            <a:r>
              <a:rPr lang="en-US" sz="2800" err="1">
                <a:solidFill>
                  <a:srgbClr val="000000"/>
                </a:solidFill>
                <a:latin typeface="Roboto"/>
              </a:rPr>
              <a:t>loại</a:t>
            </a:r>
            <a:r>
              <a:rPr lang="en-US" sz="2800">
                <a:solidFill>
                  <a:srgbClr val="000000"/>
                </a:solidFill>
                <a:latin typeface="Roboto"/>
              </a:rPr>
              <a:t> </a:t>
            </a: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cơ</a:t>
            </a:r>
            <a:r>
              <a:rPr lang="en-US" sz="2800">
                <a:solidFill>
                  <a:srgbClr val="000000"/>
                </a:solidFill>
                <a:latin typeface="Roboto"/>
              </a:rPr>
              <a:t> </a:t>
            </a:r>
            <a:r>
              <a:rPr lang="en-US" sz="2800" err="1">
                <a:solidFill>
                  <a:srgbClr val="000000"/>
                </a:solidFill>
                <a:latin typeface="Roboto"/>
              </a:rPr>
              <a:t>dòng</a:t>
            </a:r>
            <a:r>
              <a:rPr lang="en-US" sz="2800">
                <a:solidFill>
                  <a:srgbClr val="000000"/>
                </a:solidFill>
                <a:latin typeface="Roboto"/>
              </a:rPr>
              <a:t> </a:t>
            </a:r>
            <a:r>
              <a:rPr lang="en-US" sz="2800" err="1">
                <a:solidFill>
                  <a:srgbClr val="000000"/>
                </a:solidFill>
                <a:latin typeface="Roboto"/>
              </a:rPr>
              <a:t>điện</a:t>
            </a:r>
            <a:r>
              <a:rPr lang="en-US" sz="2800">
                <a:solidFill>
                  <a:srgbClr val="000000"/>
                </a:solidFill>
                <a:latin typeface="Roboto"/>
              </a:rPr>
              <a:t> </a:t>
            </a:r>
            <a:r>
              <a:rPr lang="en-US" sz="2800" err="1">
                <a:solidFill>
                  <a:srgbClr val="000000"/>
                </a:solidFill>
                <a:latin typeface="Roboto"/>
              </a:rPr>
              <a:t>một</a:t>
            </a:r>
            <a:r>
              <a:rPr lang="en-US" sz="2800">
                <a:solidFill>
                  <a:srgbClr val="000000"/>
                </a:solidFill>
                <a:latin typeface="Roboto"/>
              </a:rPr>
              <a:t> </a:t>
            </a:r>
            <a:r>
              <a:rPr lang="en-US" sz="2800" err="1">
                <a:solidFill>
                  <a:srgbClr val="000000"/>
                </a:solidFill>
                <a:latin typeface="Roboto"/>
              </a:rPr>
              <a:t>chiều</a:t>
            </a:r>
            <a:r>
              <a:rPr lang="en-US" sz="2800">
                <a:solidFill>
                  <a:srgbClr val="000000"/>
                </a:solidFill>
                <a:latin typeface="Roboto"/>
              </a:rPr>
              <a:t> </a:t>
            </a:r>
            <a:r>
              <a:rPr lang="en-US" sz="2800" err="1">
                <a:solidFill>
                  <a:srgbClr val="000000"/>
                </a:solidFill>
                <a:latin typeface="Roboto"/>
              </a:rPr>
              <a:t>khác</a:t>
            </a:r>
            <a:r>
              <a:rPr lang="en-US" sz="2800">
                <a:solidFill>
                  <a:srgbClr val="000000"/>
                </a:solidFill>
                <a:latin typeface="Roboto"/>
              </a:rPr>
              <a:t> </a:t>
            </a:r>
            <a:r>
              <a:rPr lang="en-US" sz="2800" err="1">
                <a:solidFill>
                  <a:srgbClr val="000000"/>
                </a:solidFill>
                <a:latin typeface="Roboto"/>
              </a:rPr>
              <a:t>như</a:t>
            </a:r>
            <a:r>
              <a:rPr lang="en-US" sz="2800">
                <a:solidFill>
                  <a:srgbClr val="000000"/>
                </a:solidFill>
                <a:latin typeface="Roboto"/>
              </a:rPr>
              <a:t> AC</a:t>
            </a:r>
          </a:p>
        </p:txBody>
      </p:sp>
      <p:grpSp>
        <p:nvGrpSpPr>
          <p:cNvPr id="20" name="Group 20"/>
          <p:cNvGrpSpPr/>
          <p:nvPr/>
        </p:nvGrpSpPr>
        <p:grpSpPr>
          <a:xfrm>
            <a:off x="1195469" y="5143500"/>
            <a:ext cx="1448243" cy="971551"/>
            <a:chOff x="0" y="0"/>
            <a:chExt cx="381430" cy="255882"/>
          </a:xfrm>
          <a:solidFill>
            <a:srgbClr val="1E4844"/>
          </a:solidFill>
        </p:grpSpPr>
        <p:sp>
          <p:nvSpPr>
            <p:cNvPr id="21" name="Freeform 21"/>
            <p:cNvSpPr/>
            <p:nvPr/>
          </p:nvSpPr>
          <p:spPr>
            <a:xfrm>
              <a:off x="0" y="0"/>
              <a:ext cx="381430" cy="255882"/>
            </a:xfrm>
            <a:custGeom>
              <a:avLst/>
              <a:gdLst/>
              <a:ahLst/>
              <a:cxnLst/>
              <a:rect l="l" t="t" r="r" b="b"/>
              <a:pathLst>
                <a:path w="381430" h="255882">
                  <a:moveTo>
                    <a:pt x="0" y="0"/>
                  </a:moveTo>
                  <a:lnTo>
                    <a:pt x="381430" y="0"/>
                  </a:lnTo>
                  <a:lnTo>
                    <a:pt x="381430" y="255882"/>
                  </a:lnTo>
                  <a:lnTo>
                    <a:pt x="0" y="255882"/>
                  </a:lnTo>
                  <a:close/>
                </a:path>
              </a:pathLst>
            </a:custGeom>
            <a:grpFill/>
          </p:spPr>
          <p:txBody>
            <a:bodyPr/>
            <a:lstStyle/>
            <a:p>
              <a:endParaRPr lang="en-US"/>
            </a:p>
          </p:txBody>
        </p:sp>
        <p:sp>
          <p:nvSpPr>
            <p:cNvPr id="22" name="TextBox 22"/>
            <p:cNvSpPr txBox="1"/>
            <p:nvPr/>
          </p:nvSpPr>
          <p:spPr>
            <a:xfrm>
              <a:off x="0" y="-19050"/>
              <a:ext cx="381430" cy="274932"/>
            </a:xfrm>
            <a:prstGeom prst="rect">
              <a:avLst/>
            </a:prstGeom>
            <a:grpFill/>
          </p:spPr>
          <p:txBody>
            <a:bodyPr lIns="50800" tIns="50800" rIns="50800" bIns="50800" rtlCol="0" anchor="ctr"/>
            <a:lstStyle/>
            <a:p>
              <a:pPr algn="ctr">
                <a:lnSpc>
                  <a:spcPts val="2225"/>
                </a:lnSpc>
              </a:pPr>
              <a:endParaRPr/>
            </a:p>
          </p:txBody>
        </p:sp>
      </p:grpSp>
      <p:grpSp>
        <p:nvGrpSpPr>
          <p:cNvPr id="23" name="Group 23"/>
          <p:cNvGrpSpPr/>
          <p:nvPr/>
        </p:nvGrpSpPr>
        <p:grpSpPr>
          <a:xfrm>
            <a:off x="2853776" y="5143500"/>
            <a:ext cx="214883" cy="971551"/>
            <a:chOff x="0" y="0"/>
            <a:chExt cx="56595" cy="255882"/>
          </a:xfrm>
          <a:solidFill>
            <a:srgbClr val="1E4844"/>
          </a:solidFill>
        </p:grpSpPr>
        <p:sp>
          <p:nvSpPr>
            <p:cNvPr id="24" name="Freeform 24"/>
            <p:cNvSpPr/>
            <p:nvPr/>
          </p:nvSpPr>
          <p:spPr>
            <a:xfrm>
              <a:off x="0" y="0"/>
              <a:ext cx="56595" cy="255882"/>
            </a:xfrm>
            <a:custGeom>
              <a:avLst/>
              <a:gdLst/>
              <a:ahLst/>
              <a:cxnLst/>
              <a:rect l="l" t="t" r="r" b="b"/>
              <a:pathLst>
                <a:path w="56595" h="255882">
                  <a:moveTo>
                    <a:pt x="0" y="0"/>
                  </a:moveTo>
                  <a:lnTo>
                    <a:pt x="56595" y="0"/>
                  </a:lnTo>
                  <a:lnTo>
                    <a:pt x="56595" y="255882"/>
                  </a:lnTo>
                  <a:lnTo>
                    <a:pt x="0" y="255882"/>
                  </a:lnTo>
                  <a:close/>
                </a:path>
              </a:pathLst>
            </a:custGeom>
            <a:grpFill/>
          </p:spPr>
          <p:txBody>
            <a:bodyPr/>
            <a:lstStyle/>
            <a:p>
              <a:endParaRPr lang="en-US"/>
            </a:p>
          </p:txBody>
        </p:sp>
        <p:sp>
          <p:nvSpPr>
            <p:cNvPr id="25" name="TextBox 25"/>
            <p:cNvSpPr txBox="1"/>
            <p:nvPr/>
          </p:nvSpPr>
          <p:spPr>
            <a:xfrm>
              <a:off x="0" y="-19050"/>
              <a:ext cx="56595" cy="274932"/>
            </a:xfrm>
            <a:prstGeom prst="rect">
              <a:avLst/>
            </a:prstGeom>
            <a:grpFill/>
          </p:spPr>
          <p:txBody>
            <a:bodyPr lIns="50800" tIns="50800" rIns="50800" bIns="50800" rtlCol="0" anchor="ctr"/>
            <a:lstStyle/>
            <a:p>
              <a:pPr algn="ctr">
                <a:lnSpc>
                  <a:spcPts val="2225"/>
                </a:lnSpc>
              </a:pPr>
              <a:endParaRPr/>
            </a:p>
          </p:txBody>
        </p:sp>
      </p:grpSp>
      <p:sp>
        <p:nvSpPr>
          <p:cNvPr id="30" name="TextBox 30"/>
          <p:cNvSpPr txBox="1"/>
          <p:nvPr/>
        </p:nvSpPr>
        <p:spPr>
          <a:xfrm>
            <a:off x="3306784" y="6584828"/>
            <a:ext cx="10333016" cy="1038746"/>
          </a:xfrm>
          <a:prstGeom prst="rect">
            <a:avLst/>
          </a:prstGeom>
        </p:spPr>
        <p:txBody>
          <a:bodyPr lIns="0" tIns="0" rIns="0" bIns="0" rtlCol="0" anchor="t">
            <a:spAutoFit/>
          </a:bodyPr>
          <a:lstStyle/>
          <a:p>
            <a:pPr>
              <a:lnSpc>
                <a:spcPts val="4199"/>
              </a:lnSpc>
            </a:pPr>
            <a:r>
              <a:rPr lang="en-US" sz="2800" err="1">
                <a:solidFill>
                  <a:srgbClr val="000000"/>
                </a:solidFill>
                <a:latin typeface="Roboto"/>
              </a:rPr>
              <a:t>Tiếp</a:t>
            </a:r>
            <a:r>
              <a:rPr lang="en-US" sz="2800">
                <a:solidFill>
                  <a:srgbClr val="000000"/>
                </a:solidFill>
                <a:latin typeface="Roboto"/>
              </a:rPr>
              <a:t> </a:t>
            </a:r>
            <a:r>
              <a:rPr lang="en-US" sz="2800" err="1">
                <a:solidFill>
                  <a:srgbClr val="000000"/>
                </a:solidFill>
                <a:latin typeface="Roboto"/>
              </a:rPr>
              <a:t>điểm</a:t>
            </a:r>
            <a:r>
              <a:rPr lang="en-US" sz="2800">
                <a:solidFill>
                  <a:srgbClr val="000000"/>
                </a:solidFill>
                <a:latin typeface="Roboto"/>
              </a:rPr>
              <a:t> </a:t>
            </a:r>
            <a:r>
              <a:rPr lang="en-US" sz="2800" err="1">
                <a:solidFill>
                  <a:srgbClr val="000000"/>
                </a:solidFill>
                <a:latin typeface="Roboto"/>
              </a:rPr>
              <a:t>giữa</a:t>
            </a:r>
            <a:r>
              <a:rPr lang="en-US" sz="2800">
                <a:solidFill>
                  <a:srgbClr val="000000"/>
                </a:solidFill>
                <a:latin typeface="Roboto"/>
              </a:rPr>
              <a:t> </a:t>
            </a:r>
            <a:r>
              <a:rPr lang="en-US" sz="2800" err="1">
                <a:solidFill>
                  <a:srgbClr val="000000"/>
                </a:solidFill>
                <a:latin typeface="Roboto"/>
              </a:rPr>
              <a:t>chổi</a:t>
            </a:r>
            <a:r>
              <a:rPr lang="en-US" sz="2800">
                <a:solidFill>
                  <a:srgbClr val="000000"/>
                </a:solidFill>
                <a:latin typeface="Roboto"/>
              </a:rPr>
              <a:t> than </a:t>
            </a:r>
            <a:r>
              <a:rPr lang="en-US" sz="2800" err="1">
                <a:solidFill>
                  <a:srgbClr val="000000"/>
                </a:solidFill>
                <a:latin typeface="Roboto"/>
              </a:rPr>
              <a:t>và</a:t>
            </a:r>
            <a:r>
              <a:rPr lang="en-US" sz="2800">
                <a:solidFill>
                  <a:srgbClr val="000000"/>
                </a:solidFill>
                <a:latin typeface="Roboto"/>
              </a:rPr>
              <a:t> </a:t>
            </a:r>
            <a:r>
              <a:rPr lang="en-US" sz="2800" err="1">
                <a:solidFill>
                  <a:srgbClr val="000000"/>
                </a:solidFill>
                <a:latin typeface="Roboto"/>
              </a:rPr>
              <a:t>cổ</a:t>
            </a:r>
            <a:r>
              <a:rPr lang="en-US" sz="2800">
                <a:solidFill>
                  <a:srgbClr val="000000"/>
                </a:solidFill>
                <a:latin typeface="Roboto"/>
              </a:rPr>
              <a:t> </a:t>
            </a:r>
            <a:r>
              <a:rPr lang="en-US" sz="2800" err="1">
                <a:solidFill>
                  <a:srgbClr val="000000"/>
                </a:solidFill>
                <a:latin typeface="Roboto"/>
              </a:rPr>
              <a:t>góp</a:t>
            </a:r>
            <a:r>
              <a:rPr lang="en-US" sz="2800">
                <a:solidFill>
                  <a:srgbClr val="000000"/>
                </a:solidFill>
                <a:latin typeface="Roboto"/>
              </a:rPr>
              <a:t> </a:t>
            </a:r>
            <a:r>
              <a:rPr lang="en-US" sz="2800" err="1">
                <a:solidFill>
                  <a:srgbClr val="000000"/>
                </a:solidFill>
                <a:latin typeface="Roboto"/>
              </a:rPr>
              <a:t>có</a:t>
            </a:r>
            <a:r>
              <a:rPr lang="en-US" sz="2800">
                <a:solidFill>
                  <a:srgbClr val="000000"/>
                </a:solidFill>
                <a:latin typeface="Roboto"/>
              </a:rPr>
              <a:t> </a:t>
            </a:r>
            <a:r>
              <a:rPr lang="en-US" sz="2800" err="1">
                <a:solidFill>
                  <a:srgbClr val="000000"/>
                </a:solidFill>
                <a:latin typeface="Roboto"/>
              </a:rPr>
              <a:t>khả</a:t>
            </a:r>
            <a:r>
              <a:rPr lang="en-US" sz="2800">
                <a:solidFill>
                  <a:srgbClr val="000000"/>
                </a:solidFill>
                <a:latin typeface="Roboto"/>
              </a:rPr>
              <a:t> </a:t>
            </a:r>
            <a:r>
              <a:rPr lang="en-US" sz="2800" err="1">
                <a:solidFill>
                  <a:srgbClr val="000000"/>
                </a:solidFill>
                <a:latin typeface="Roboto"/>
              </a:rPr>
              <a:t>năng</a:t>
            </a:r>
            <a:r>
              <a:rPr lang="en-US" sz="2800">
                <a:solidFill>
                  <a:srgbClr val="000000"/>
                </a:solidFill>
                <a:latin typeface="Roboto"/>
              </a:rPr>
              <a:t> </a:t>
            </a:r>
            <a:r>
              <a:rPr lang="en-US" sz="2800" err="1">
                <a:solidFill>
                  <a:srgbClr val="000000"/>
                </a:solidFill>
                <a:latin typeface="Roboto"/>
              </a:rPr>
              <a:t>tạo</a:t>
            </a:r>
            <a:r>
              <a:rPr lang="en-US" sz="2800">
                <a:solidFill>
                  <a:srgbClr val="000000"/>
                </a:solidFill>
                <a:latin typeface="Roboto"/>
              </a:rPr>
              <a:t> </a:t>
            </a:r>
            <a:r>
              <a:rPr lang="en-US" sz="2800" err="1">
                <a:solidFill>
                  <a:srgbClr val="000000"/>
                </a:solidFill>
                <a:latin typeface="Roboto"/>
              </a:rPr>
              <a:t>ra</a:t>
            </a:r>
            <a:r>
              <a:rPr lang="en-US" sz="2800">
                <a:solidFill>
                  <a:srgbClr val="000000"/>
                </a:solidFill>
                <a:latin typeface="Roboto"/>
              </a:rPr>
              <a:t> </a:t>
            </a:r>
            <a:r>
              <a:rPr lang="en-US" sz="2800" err="1">
                <a:solidFill>
                  <a:srgbClr val="000000"/>
                </a:solidFill>
                <a:latin typeface="Roboto"/>
              </a:rPr>
              <a:t>tia</a:t>
            </a:r>
            <a:r>
              <a:rPr lang="en-US" sz="2800">
                <a:solidFill>
                  <a:srgbClr val="000000"/>
                </a:solidFill>
                <a:latin typeface="Roboto"/>
              </a:rPr>
              <a:t> </a:t>
            </a:r>
            <a:r>
              <a:rPr lang="en-US" sz="2800" err="1">
                <a:solidFill>
                  <a:srgbClr val="000000"/>
                </a:solidFill>
                <a:latin typeface="Roboto"/>
              </a:rPr>
              <a:t>điện</a:t>
            </a:r>
            <a:r>
              <a:rPr lang="en-US" sz="2800">
                <a:solidFill>
                  <a:srgbClr val="000000"/>
                </a:solidFill>
                <a:latin typeface="Roboto"/>
              </a:rPr>
              <a:t>, </a:t>
            </a:r>
            <a:r>
              <a:rPr lang="en-US" sz="2800" err="1">
                <a:solidFill>
                  <a:srgbClr val="000000"/>
                </a:solidFill>
                <a:latin typeface="Roboto"/>
              </a:rPr>
              <a:t>gây</a:t>
            </a:r>
            <a:r>
              <a:rPr lang="en-US" sz="2800">
                <a:solidFill>
                  <a:srgbClr val="000000"/>
                </a:solidFill>
                <a:latin typeface="Roboto"/>
              </a:rPr>
              <a:t> </a:t>
            </a:r>
            <a:r>
              <a:rPr lang="en-US" sz="2800" err="1">
                <a:solidFill>
                  <a:srgbClr val="000000"/>
                </a:solidFill>
                <a:latin typeface="Roboto"/>
              </a:rPr>
              <a:t>hư</a:t>
            </a:r>
            <a:r>
              <a:rPr lang="en-US" sz="2800">
                <a:solidFill>
                  <a:srgbClr val="000000"/>
                </a:solidFill>
                <a:latin typeface="Roboto"/>
              </a:rPr>
              <a:t> </a:t>
            </a:r>
            <a:r>
              <a:rPr lang="en-US" sz="2800" err="1">
                <a:solidFill>
                  <a:srgbClr val="000000"/>
                </a:solidFill>
                <a:latin typeface="Roboto"/>
              </a:rPr>
              <a:t>hỏng</a:t>
            </a:r>
            <a:r>
              <a:rPr lang="en-US" sz="2800">
                <a:solidFill>
                  <a:srgbClr val="000000"/>
                </a:solidFill>
                <a:latin typeface="Roboto"/>
              </a:rPr>
              <a:t>, </a:t>
            </a:r>
            <a:r>
              <a:rPr lang="en-US" sz="2800" err="1">
                <a:solidFill>
                  <a:srgbClr val="000000"/>
                </a:solidFill>
                <a:latin typeface="Roboto"/>
              </a:rPr>
              <a:t>cháy</a:t>
            </a:r>
            <a:r>
              <a:rPr lang="en-US" sz="2800">
                <a:solidFill>
                  <a:srgbClr val="000000"/>
                </a:solidFill>
                <a:latin typeface="Roboto"/>
              </a:rPr>
              <a:t> </a:t>
            </a:r>
            <a:r>
              <a:rPr lang="en-US" sz="2800" err="1">
                <a:solidFill>
                  <a:srgbClr val="000000"/>
                </a:solidFill>
                <a:latin typeface="Roboto"/>
              </a:rPr>
              <a:t>chập</a:t>
            </a:r>
            <a:r>
              <a:rPr lang="en-US" sz="2800">
                <a:solidFill>
                  <a:srgbClr val="000000"/>
                </a:solidFill>
                <a:latin typeface="Roboto"/>
              </a:rPr>
              <a:t> </a:t>
            </a:r>
            <a:r>
              <a:rPr lang="en-US" sz="2800" err="1">
                <a:solidFill>
                  <a:srgbClr val="000000"/>
                </a:solidFill>
                <a:latin typeface="Roboto"/>
              </a:rPr>
              <a:t>khi</a:t>
            </a:r>
            <a:r>
              <a:rPr lang="en-US" sz="2800">
                <a:solidFill>
                  <a:srgbClr val="000000"/>
                </a:solidFill>
                <a:latin typeface="Roboto"/>
              </a:rPr>
              <a:t> </a:t>
            </a:r>
            <a:r>
              <a:rPr lang="en-US" sz="2800" err="1">
                <a:solidFill>
                  <a:srgbClr val="000000"/>
                </a:solidFill>
                <a:latin typeface="Roboto"/>
              </a:rPr>
              <a:t>hoạt</a:t>
            </a:r>
            <a:r>
              <a:rPr lang="en-US" sz="2800">
                <a:solidFill>
                  <a:srgbClr val="000000"/>
                </a:solidFill>
                <a:latin typeface="Roboto"/>
              </a:rPr>
              <a:t> </a:t>
            </a:r>
            <a:r>
              <a:rPr lang="en-US" sz="2800" err="1">
                <a:solidFill>
                  <a:srgbClr val="000000"/>
                </a:solidFill>
                <a:latin typeface="Roboto"/>
              </a:rPr>
              <a:t>động</a:t>
            </a:r>
            <a:r>
              <a:rPr lang="en-US" sz="2800">
                <a:solidFill>
                  <a:srgbClr val="000000"/>
                </a:solidFill>
                <a:latin typeface="Roboto"/>
              </a:rPr>
              <a:t> </a:t>
            </a:r>
            <a:r>
              <a:rPr lang="en-US" sz="2800" err="1">
                <a:solidFill>
                  <a:srgbClr val="000000"/>
                </a:solidFill>
                <a:latin typeface="Roboto"/>
              </a:rPr>
              <a:t>quá</a:t>
            </a:r>
            <a:r>
              <a:rPr lang="en-US" sz="2800">
                <a:solidFill>
                  <a:srgbClr val="000000"/>
                </a:solidFill>
                <a:latin typeface="Roboto"/>
              </a:rPr>
              <a:t> </a:t>
            </a:r>
            <a:r>
              <a:rPr lang="en-US" sz="2800" err="1">
                <a:solidFill>
                  <a:srgbClr val="000000"/>
                </a:solidFill>
                <a:latin typeface="Roboto"/>
              </a:rPr>
              <a:t>mức</a:t>
            </a:r>
            <a:endParaRPr lang="en-US" sz="2800">
              <a:solidFill>
                <a:srgbClr val="000000"/>
              </a:solidFill>
              <a:latin typeface="Roboto"/>
            </a:endParaRPr>
          </a:p>
        </p:txBody>
      </p:sp>
      <p:grpSp>
        <p:nvGrpSpPr>
          <p:cNvPr id="31" name="Group 31"/>
          <p:cNvGrpSpPr/>
          <p:nvPr/>
        </p:nvGrpSpPr>
        <p:grpSpPr>
          <a:xfrm>
            <a:off x="1195469" y="6651503"/>
            <a:ext cx="1448243" cy="971551"/>
            <a:chOff x="0" y="0"/>
            <a:chExt cx="381430" cy="255882"/>
          </a:xfrm>
          <a:solidFill>
            <a:srgbClr val="1E4844"/>
          </a:solidFill>
        </p:grpSpPr>
        <p:sp>
          <p:nvSpPr>
            <p:cNvPr id="32" name="Freeform 32"/>
            <p:cNvSpPr/>
            <p:nvPr/>
          </p:nvSpPr>
          <p:spPr>
            <a:xfrm>
              <a:off x="0" y="0"/>
              <a:ext cx="381430" cy="255882"/>
            </a:xfrm>
            <a:custGeom>
              <a:avLst/>
              <a:gdLst/>
              <a:ahLst/>
              <a:cxnLst/>
              <a:rect l="l" t="t" r="r" b="b"/>
              <a:pathLst>
                <a:path w="381430" h="255882">
                  <a:moveTo>
                    <a:pt x="0" y="0"/>
                  </a:moveTo>
                  <a:lnTo>
                    <a:pt x="381430" y="0"/>
                  </a:lnTo>
                  <a:lnTo>
                    <a:pt x="381430" y="255882"/>
                  </a:lnTo>
                  <a:lnTo>
                    <a:pt x="0" y="255882"/>
                  </a:lnTo>
                  <a:close/>
                </a:path>
              </a:pathLst>
            </a:custGeom>
            <a:grpFill/>
          </p:spPr>
          <p:txBody>
            <a:bodyPr/>
            <a:lstStyle/>
            <a:p>
              <a:endParaRPr lang="en-US"/>
            </a:p>
          </p:txBody>
        </p:sp>
        <p:sp>
          <p:nvSpPr>
            <p:cNvPr id="33" name="TextBox 33"/>
            <p:cNvSpPr txBox="1"/>
            <p:nvPr/>
          </p:nvSpPr>
          <p:spPr>
            <a:xfrm>
              <a:off x="0" y="-19050"/>
              <a:ext cx="381430" cy="274932"/>
            </a:xfrm>
            <a:prstGeom prst="rect">
              <a:avLst/>
            </a:prstGeom>
            <a:grpFill/>
          </p:spPr>
          <p:txBody>
            <a:bodyPr lIns="50800" tIns="50800" rIns="50800" bIns="50800" rtlCol="0" anchor="ctr"/>
            <a:lstStyle/>
            <a:p>
              <a:pPr algn="ctr">
                <a:lnSpc>
                  <a:spcPts val="2225"/>
                </a:lnSpc>
              </a:pPr>
              <a:endParaRPr/>
            </a:p>
          </p:txBody>
        </p:sp>
      </p:grpSp>
      <p:grpSp>
        <p:nvGrpSpPr>
          <p:cNvPr id="34" name="Group 34"/>
          <p:cNvGrpSpPr/>
          <p:nvPr/>
        </p:nvGrpSpPr>
        <p:grpSpPr>
          <a:xfrm>
            <a:off x="2853776" y="6651503"/>
            <a:ext cx="214883" cy="971551"/>
            <a:chOff x="0" y="0"/>
            <a:chExt cx="56595" cy="255882"/>
          </a:xfrm>
          <a:solidFill>
            <a:srgbClr val="1E4844"/>
          </a:solidFill>
        </p:grpSpPr>
        <p:sp>
          <p:nvSpPr>
            <p:cNvPr id="35" name="Freeform 35"/>
            <p:cNvSpPr/>
            <p:nvPr/>
          </p:nvSpPr>
          <p:spPr>
            <a:xfrm>
              <a:off x="0" y="0"/>
              <a:ext cx="56595" cy="255882"/>
            </a:xfrm>
            <a:custGeom>
              <a:avLst/>
              <a:gdLst/>
              <a:ahLst/>
              <a:cxnLst/>
              <a:rect l="l" t="t" r="r" b="b"/>
              <a:pathLst>
                <a:path w="56595" h="255882">
                  <a:moveTo>
                    <a:pt x="0" y="0"/>
                  </a:moveTo>
                  <a:lnTo>
                    <a:pt x="56595" y="0"/>
                  </a:lnTo>
                  <a:lnTo>
                    <a:pt x="56595" y="255882"/>
                  </a:lnTo>
                  <a:lnTo>
                    <a:pt x="0" y="255882"/>
                  </a:lnTo>
                  <a:close/>
                </a:path>
              </a:pathLst>
            </a:custGeom>
            <a:grpFill/>
          </p:spPr>
          <p:txBody>
            <a:bodyPr/>
            <a:lstStyle/>
            <a:p>
              <a:endParaRPr lang="en-US"/>
            </a:p>
          </p:txBody>
        </p:sp>
        <p:sp>
          <p:nvSpPr>
            <p:cNvPr id="36" name="TextBox 36"/>
            <p:cNvSpPr txBox="1"/>
            <p:nvPr/>
          </p:nvSpPr>
          <p:spPr>
            <a:xfrm>
              <a:off x="0" y="-19050"/>
              <a:ext cx="56595" cy="274932"/>
            </a:xfrm>
            <a:prstGeom prst="rect">
              <a:avLst/>
            </a:prstGeom>
            <a:grpFill/>
          </p:spPr>
          <p:txBody>
            <a:bodyPr lIns="50800" tIns="50800" rIns="50800" bIns="50800" rtlCol="0" anchor="ctr"/>
            <a:lstStyle/>
            <a:p>
              <a:pPr algn="ctr">
                <a:lnSpc>
                  <a:spcPts val="2225"/>
                </a:lnSpc>
              </a:pPr>
              <a:endParaRPr/>
            </a:p>
          </p:txBody>
        </p:sp>
      </p:grpSp>
      <p:sp>
        <p:nvSpPr>
          <p:cNvPr id="41" name="TextBox 41"/>
          <p:cNvSpPr txBox="1"/>
          <p:nvPr/>
        </p:nvSpPr>
        <p:spPr>
          <a:xfrm>
            <a:off x="3306784" y="8092831"/>
            <a:ext cx="10333016" cy="493725"/>
          </a:xfrm>
          <a:prstGeom prst="rect">
            <a:avLst/>
          </a:prstGeom>
        </p:spPr>
        <p:txBody>
          <a:bodyPr lIns="0" tIns="0" rIns="0" bIns="0" rtlCol="0" anchor="t">
            <a:spAutoFit/>
          </a:bodyPr>
          <a:lstStyle/>
          <a:p>
            <a:pPr>
              <a:lnSpc>
                <a:spcPts val="4199"/>
              </a:lnSpc>
            </a:pPr>
            <a:r>
              <a:rPr lang="en-US" sz="2800" err="1">
                <a:solidFill>
                  <a:srgbClr val="000000"/>
                </a:solidFill>
                <a:latin typeface="Roboto"/>
              </a:rPr>
              <a:t>Có</a:t>
            </a:r>
            <a:r>
              <a:rPr lang="en-US" sz="2800">
                <a:solidFill>
                  <a:srgbClr val="000000"/>
                </a:solidFill>
                <a:latin typeface="Roboto"/>
              </a:rPr>
              <a:t> </a:t>
            </a:r>
            <a:r>
              <a:rPr lang="en-US" sz="2800" err="1">
                <a:solidFill>
                  <a:srgbClr val="000000"/>
                </a:solidFill>
                <a:latin typeface="Roboto"/>
              </a:rPr>
              <a:t>những</a:t>
            </a:r>
            <a:r>
              <a:rPr lang="en-US" sz="2800">
                <a:solidFill>
                  <a:srgbClr val="000000"/>
                </a:solidFill>
                <a:latin typeface="Roboto"/>
              </a:rPr>
              <a:t> </a:t>
            </a:r>
            <a:r>
              <a:rPr lang="en-US" sz="2800" err="1">
                <a:solidFill>
                  <a:srgbClr val="000000"/>
                </a:solidFill>
                <a:latin typeface="Roboto"/>
              </a:rPr>
              <a:t>vấn</a:t>
            </a:r>
            <a:r>
              <a:rPr lang="en-US" sz="2800">
                <a:solidFill>
                  <a:srgbClr val="000000"/>
                </a:solidFill>
                <a:latin typeface="Roboto"/>
              </a:rPr>
              <a:t> </a:t>
            </a:r>
            <a:r>
              <a:rPr lang="en-US" sz="2800" err="1">
                <a:solidFill>
                  <a:srgbClr val="000000"/>
                </a:solidFill>
                <a:latin typeface="Roboto"/>
              </a:rPr>
              <a:t>khó</a:t>
            </a:r>
            <a:r>
              <a:rPr lang="en-US" sz="2800">
                <a:solidFill>
                  <a:srgbClr val="000000"/>
                </a:solidFill>
                <a:latin typeface="Roboto"/>
              </a:rPr>
              <a:t> </a:t>
            </a:r>
            <a:r>
              <a:rPr lang="en-US" sz="2800" err="1">
                <a:solidFill>
                  <a:srgbClr val="000000"/>
                </a:solidFill>
                <a:latin typeface="Roboto"/>
              </a:rPr>
              <a:t>khăn</a:t>
            </a:r>
            <a:r>
              <a:rPr lang="en-US" sz="2800">
                <a:solidFill>
                  <a:srgbClr val="000000"/>
                </a:solidFill>
                <a:latin typeface="Roboto"/>
              </a:rPr>
              <a:t> </a:t>
            </a:r>
            <a:r>
              <a:rPr lang="en-US" sz="2800" err="1">
                <a:solidFill>
                  <a:srgbClr val="000000"/>
                </a:solidFill>
                <a:latin typeface="Roboto"/>
              </a:rPr>
              <a:t>để</a:t>
            </a:r>
            <a:r>
              <a:rPr lang="en-US" sz="2800">
                <a:solidFill>
                  <a:srgbClr val="000000"/>
                </a:solidFill>
                <a:latin typeface="Roboto"/>
              </a:rPr>
              <a:t> </a:t>
            </a:r>
            <a:r>
              <a:rPr lang="en-US" sz="2800" err="1">
                <a:solidFill>
                  <a:srgbClr val="000000"/>
                </a:solidFill>
                <a:latin typeface="Roboto"/>
              </a:rPr>
              <a:t>điều</a:t>
            </a:r>
            <a:r>
              <a:rPr lang="en-US" sz="2800">
                <a:solidFill>
                  <a:srgbClr val="000000"/>
                </a:solidFill>
                <a:latin typeface="Roboto"/>
              </a:rPr>
              <a:t> </a:t>
            </a:r>
            <a:r>
              <a:rPr lang="en-US" sz="2800" err="1">
                <a:solidFill>
                  <a:srgbClr val="000000"/>
                </a:solidFill>
                <a:latin typeface="Roboto"/>
              </a:rPr>
              <a:t>khiển</a:t>
            </a:r>
            <a:r>
              <a:rPr lang="en-US" sz="2800">
                <a:solidFill>
                  <a:srgbClr val="000000"/>
                </a:solidFill>
                <a:latin typeface="Roboto"/>
              </a:rPr>
              <a:t> </a:t>
            </a:r>
            <a:r>
              <a:rPr lang="en-US" sz="2800" err="1">
                <a:solidFill>
                  <a:srgbClr val="000000"/>
                </a:solidFill>
                <a:latin typeface="Roboto"/>
              </a:rPr>
              <a:t>chúng</a:t>
            </a:r>
            <a:r>
              <a:rPr lang="en-US" sz="2800">
                <a:solidFill>
                  <a:srgbClr val="000000"/>
                </a:solidFill>
                <a:latin typeface="Roboto"/>
              </a:rPr>
              <a:t> </a:t>
            </a:r>
            <a:r>
              <a:rPr lang="en-US" sz="2800" err="1">
                <a:solidFill>
                  <a:srgbClr val="000000"/>
                </a:solidFill>
                <a:latin typeface="Roboto"/>
              </a:rPr>
              <a:t>một</a:t>
            </a:r>
            <a:r>
              <a:rPr lang="en-US" sz="2800">
                <a:solidFill>
                  <a:srgbClr val="000000"/>
                </a:solidFill>
                <a:latin typeface="Roboto"/>
              </a:rPr>
              <a:t> </a:t>
            </a:r>
            <a:r>
              <a:rPr lang="en-US" sz="2800" err="1">
                <a:solidFill>
                  <a:srgbClr val="000000"/>
                </a:solidFill>
                <a:latin typeface="Roboto"/>
              </a:rPr>
              <a:t>cách</a:t>
            </a:r>
            <a:r>
              <a:rPr lang="en-US" sz="2800">
                <a:solidFill>
                  <a:srgbClr val="000000"/>
                </a:solidFill>
                <a:latin typeface="Roboto"/>
              </a:rPr>
              <a:t> </a:t>
            </a:r>
            <a:r>
              <a:rPr lang="en-US" sz="2800" err="1">
                <a:solidFill>
                  <a:srgbClr val="000000"/>
                </a:solidFill>
                <a:latin typeface="Roboto"/>
              </a:rPr>
              <a:t>hiệu</a:t>
            </a:r>
            <a:r>
              <a:rPr lang="en-US" sz="2800">
                <a:solidFill>
                  <a:srgbClr val="000000"/>
                </a:solidFill>
                <a:latin typeface="Roboto"/>
              </a:rPr>
              <a:t> </a:t>
            </a:r>
            <a:r>
              <a:rPr lang="en-US" sz="2800" err="1">
                <a:solidFill>
                  <a:srgbClr val="000000"/>
                </a:solidFill>
                <a:latin typeface="Roboto"/>
              </a:rPr>
              <a:t>quả</a:t>
            </a:r>
            <a:endParaRPr lang="en-US" sz="2800">
              <a:solidFill>
                <a:srgbClr val="000000"/>
              </a:solidFill>
              <a:latin typeface="Roboto"/>
            </a:endParaRPr>
          </a:p>
        </p:txBody>
      </p:sp>
      <p:grpSp>
        <p:nvGrpSpPr>
          <p:cNvPr id="42" name="Group 42"/>
          <p:cNvGrpSpPr/>
          <p:nvPr/>
        </p:nvGrpSpPr>
        <p:grpSpPr>
          <a:xfrm>
            <a:off x="1195469" y="8159506"/>
            <a:ext cx="1448243" cy="971551"/>
            <a:chOff x="0" y="0"/>
            <a:chExt cx="381430" cy="255882"/>
          </a:xfrm>
          <a:solidFill>
            <a:srgbClr val="1E4844"/>
          </a:solidFill>
        </p:grpSpPr>
        <p:sp>
          <p:nvSpPr>
            <p:cNvPr id="43" name="Freeform 43"/>
            <p:cNvSpPr/>
            <p:nvPr/>
          </p:nvSpPr>
          <p:spPr>
            <a:xfrm>
              <a:off x="0" y="0"/>
              <a:ext cx="381430" cy="255882"/>
            </a:xfrm>
            <a:custGeom>
              <a:avLst/>
              <a:gdLst/>
              <a:ahLst/>
              <a:cxnLst/>
              <a:rect l="l" t="t" r="r" b="b"/>
              <a:pathLst>
                <a:path w="381430" h="255882">
                  <a:moveTo>
                    <a:pt x="0" y="0"/>
                  </a:moveTo>
                  <a:lnTo>
                    <a:pt x="381430" y="0"/>
                  </a:lnTo>
                  <a:lnTo>
                    <a:pt x="381430" y="255882"/>
                  </a:lnTo>
                  <a:lnTo>
                    <a:pt x="0" y="255882"/>
                  </a:lnTo>
                  <a:close/>
                </a:path>
              </a:pathLst>
            </a:custGeom>
            <a:grpFill/>
          </p:spPr>
          <p:txBody>
            <a:bodyPr/>
            <a:lstStyle/>
            <a:p>
              <a:endParaRPr lang="en-US"/>
            </a:p>
          </p:txBody>
        </p:sp>
        <p:sp>
          <p:nvSpPr>
            <p:cNvPr id="44" name="TextBox 44"/>
            <p:cNvSpPr txBox="1"/>
            <p:nvPr/>
          </p:nvSpPr>
          <p:spPr>
            <a:xfrm>
              <a:off x="0" y="-19050"/>
              <a:ext cx="381430" cy="274932"/>
            </a:xfrm>
            <a:prstGeom prst="rect">
              <a:avLst/>
            </a:prstGeom>
            <a:grpFill/>
          </p:spPr>
          <p:txBody>
            <a:bodyPr lIns="50800" tIns="50800" rIns="50800" bIns="50800" rtlCol="0" anchor="ctr"/>
            <a:lstStyle/>
            <a:p>
              <a:pPr algn="ctr">
                <a:lnSpc>
                  <a:spcPts val="2225"/>
                </a:lnSpc>
              </a:pPr>
              <a:endParaRPr/>
            </a:p>
          </p:txBody>
        </p:sp>
      </p:grpSp>
      <p:grpSp>
        <p:nvGrpSpPr>
          <p:cNvPr id="45" name="Group 45"/>
          <p:cNvGrpSpPr/>
          <p:nvPr/>
        </p:nvGrpSpPr>
        <p:grpSpPr>
          <a:xfrm>
            <a:off x="2853776" y="8159506"/>
            <a:ext cx="214883" cy="971551"/>
            <a:chOff x="0" y="0"/>
            <a:chExt cx="56595" cy="255882"/>
          </a:xfrm>
          <a:solidFill>
            <a:srgbClr val="1E4844"/>
          </a:solidFill>
        </p:grpSpPr>
        <p:sp>
          <p:nvSpPr>
            <p:cNvPr id="46" name="Freeform 46"/>
            <p:cNvSpPr/>
            <p:nvPr/>
          </p:nvSpPr>
          <p:spPr>
            <a:xfrm>
              <a:off x="0" y="0"/>
              <a:ext cx="56595" cy="255882"/>
            </a:xfrm>
            <a:custGeom>
              <a:avLst/>
              <a:gdLst/>
              <a:ahLst/>
              <a:cxnLst/>
              <a:rect l="l" t="t" r="r" b="b"/>
              <a:pathLst>
                <a:path w="56595" h="255882">
                  <a:moveTo>
                    <a:pt x="0" y="0"/>
                  </a:moveTo>
                  <a:lnTo>
                    <a:pt x="56595" y="0"/>
                  </a:lnTo>
                  <a:lnTo>
                    <a:pt x="56595" y="255882"/>
                  </a:lnTo>
                  <a:lnTo>
                    <a:pt x="0" y="255882"/>
                  </a:lnTo>
                  <a:close/>
                </a:path>
              </a:pathLst>
            </a:custGeom>
            <a:grpFill/>
          </p:spPr>
          <p:txBody>
            <a:bodyPr/>
            <a:lstStyle/>
            <a:p>
              <a:endParaRPr lang="en-US"/>
            </a:p>
          </p:txBody>
        </p:sp>
        <p:sp>
          <p:nvSpPr>
            <p:cNvPr id="47" name="TextBox 47"/>
            <p:cNvSpPr txBox="1"/>
            <p:nvPr/>
          </p:nvSpPr>
          <p:spPr>
            <a:xfrm>
              <a:off x="0" y="-19050"/>
              <a:ext cx="56595" cy="274932"/>
            </a:xfrm>
            <a:prstGeom prst="rect">
              <a:avLst/>
            </a:prstGeom>
            <a:grpFill/>
          </p:spPr>
          <p:txBody>
            <a:bodyPr lIns="50800" tIns="50800" rIns="50800" bIns="50800" rtlCol="0" anchor="ctr"/>
            <a:lstStyle/>
            <a:p>
              <a:pPr algn="ctr">
                <a:lnSpc>
                  <a:spcPts val="2225"/>
                </a:lnSpc>
              </a:pPr>
              <a:endParaRPr/>
            </a:p>
          </p:txBody>
        </p:sp>
      </p:grpSp>
      <p:sp>
        <p:nvSpPr>
          <p:cNvPr id="2" name="Freeform 6">
            <a:extLst>
              <a:ext uri="{FF2B5EF4-FFF2-40B4-BE49-F238E27FC236}">
                <a16:creationId xmlns:a16="http://schemas.microsoft.com/office/drawing/2014/main" id="{907AF4CF-3523-F970-30F5-758C2A0058CB}"/>
              </a:ext>
            </a:extLst>
          </p:cNvPr>
          <p:cNvSpPr/>
          <p:nvPr/>
        </p:nvSpPr>
        <p:spPr>
          <a:xfrm>
            <a:off x="0" y="671555"/>
            <a:ext cx="13268961" cy="2125020"/>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3" name="TextBox 19">
            <a:extLst>
              <a:ext uri="{FF2B5EF4-FFF2-40B4-BE49-F238E27FC236}">
                <a16:creationId xmlns:a16="http://schemas.microsoft.com/office/drawing/2014/main" id="{09CB7166-50A3-FC32-B8D8-23A8DD05D55B}"/>
              </a:ext>
            </a:extLst>
          </p:cNvPr>
          <p:cNvSpPr txBox="1"/>
          <p:nvPr/>
        </p:nvSpPr>
        <p:spPr>
          <a:xfrm>
            <a:off x="2495170" y="1158910"/>
            <a:ext cx="7005628" cy="1160780"/>
          </a:xfrm>
          <a:prstGeom prst="rect">
            <a:avLst/>
          </a:prstGeom>
        </p:spPr>
        <p:txBody>
          <a:bodyPr lIns="0" tIns="0" rIns="0" bIns="0" rtlCol="0" anchor="t">
            <a:spAutoFit/>
          </a:bodyPr>
          <a:lstStyle/>
          <a:p>
            <a:pPr algn="ctr">
              <a:lnSpc>
                <a:spcPts val="9520"/>
              </a:lnSpc>
            </a:pPr>
            <a:r>
              <a:rPr lang="en-US" sz="6800" err="1">
                <a:solidFill>
                  <a:srgbClr val="FFFFFF"/>
                </a:solidFill>
                <a:latin typeface="Montserrat Semi-Bold"/>
              </a:rPr>
              <a:t>Động</a:t>
            </a:r>
            <a:r>
              <a:rPr lang="en-US" sz="6800">
                <a:solidFill>
                  <a:srgbClr val="FFFFFF"/>
                </a:solidFill>
                <a:latin typeface="Montserrat Semi-Bold"/>
              </a:rPr>
              <a:t> </a:t>
            </a:r>
            <a:r>
              <a:rPr lang="en-US" sz="6800" err="1">
                <a:solidFill>
                  <a:srgbClr val="FFFFFF"/>
                </a:solidFill>
                <a:latin typeface="Montserrat Semi-Bold"/>
              </a:rPr>
              <a:t>cơ</a:t>
            </a:r>
            <a:r>
              <a:rPr lang="en-US" sz="6800">
                <a:solidFill>
                  <a:srgbClr val="FFFFFF"/>
                </a:solidFill>
                <a:latin typeface="Montserrat Semi-Bold"/>
              </a:rPr>
              <a:t> DC</a:t>
            </a:r>
          </a:p>
        </p:txBody>
      </p:sp>
      <p:sp>
        <p:nvSpPr>
          <p:cNvPr id="4" name="TextBox 21">
            <a:extLst>
              <a:ext uri="{FF2B5EF4-FFF2-40B4-BE49-F238E27FC236}">
                <a16:creationId xmlns:a16="http://schemas.microsoft.com/office/drawing/2014/main" id="{42FF2ADC-D062-CA48-B8BF-EB3C58EBF125}"/>
              </a:ext>
            </a:extLst>
          </p:cNvPr>
          <p:cNvSpPr txBox="1"/>
          <p:nvPr/>
        </p:nvSpPr>
        <p:spPr>
          <a:xfrm>
            <a:off x="1219200" y="3087988"/>
            <a:ext cx="7653586" cy="721326"/>
          </a:xfrm>
          <a:prstGeom prst="rect">
            <a:avLst/>
          </a:prstGeom>
        </p:spPr>
        <p:txBody>
          <a:bodyPr lIns="0" tIns="0" rIns="0" bIns="0" rtlCol="0" anchor="t">
            <a:spAutoFit/>
          </a:bodyPr>
          <a:lstStyle/>
          <a:p>
            <a:pPr>
              <a:lnSpc>
                <a:spcPts val="6079"/>
              </a:lnSpc>
            </a:pPr>
            <a:r>
              <a:rPr lang="en-US" sz="3799" spc="37" err="1">
                <a:solidFill>
                  <a:srgbClr val="000000"/>
                </a:solidFill>
                <a:latin typeface="Montserrat Semi-Bold"/>
              </a:rPr>
              <a:t>Nhược</a:t>
            </a:r>
            <a:r>
              <a:rPr lang="en-US" sz="3799" spc="37">
                <a:solidFill>
                  <a:srgbClr val="000000"/>
                </a:solidFill>
                <a:latin typeface="Montserrat Semi-Bold"/>
              </a:rPr>
              <a:t> </a:t>
            </a:r>
            <a:r>
              <a:rPr lang="en-US" sz="3799" spc="37" err="1">
                <a:solidFill>
                  <a:srgbClr val="000000"/>
                </a:solidFill>
                <a:latin typeface="Montserrat Semi-Bold"/>
              </a:rPr>
              <a:t>điểm</a:t>
            </a:r>
            <a:endParaRPr lang="en-US" sz="3799" spc="37">
              <a:solidFill>
                <a:srgbClr val="000000"/>
              </a:solidFill>
              <a:latin typeface="Montserrat Semi-Bold"/>
            </a:endParaRPr>
          </a:p>
        </p:txBody>
      </p:sp>
      <p:sp>
        <p:nvSpPr>
          <p:cNvPr id="5" name="AutoShape 22">
            <a:extLst>
              <a:ext uri="{FF2B5EF4-FFF2-40B4-BE49-F238E27FC236}">
                <a16:creationId xmlns:a16="http://schemas.microsoft.com/office/drawing/2014/main" id="{E171E318-465F-D82F-78C5-C60940228D9B}"/>
              </a:ext>
            </a:extLst>
          </p:cNvPr>
          <p:cNvSpPr/>
          <p:nvPr/>
        </p:nvSpPr>
        <p:spPr>
          <a:xfrm>
            <a:off x="1219200" y="4023359"/>
            <a:ext cx="2514600" cy="0"/>
          </a:xfrm>
          <a:prstGeom prst="line">
            <a:avLst/>
          </a:prstGeom>
          <a:ln w="95250" cap="flat">
            <a:solidFill>
              <a:srgbClr val="1E4844"/>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985921306"/>
      </p:ext>
    </p:extLst>
  </p:cSld>
  <p:clrMapOvr>
    <a:masterClrMapping/>
  </p:clrMapOvr>
  <p:transition spd="slow">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05043" y="2123344"/>
            <a:ext cx="7773357" cy="8468457"/>
            <a:chOff x="0" y="0"/>
            <a:chExt cx="2047304" cy="2230376"/>
          </a:xfrm>
          <a:solidFill>
            <a:srgbClr val="1E4844"/>
          </a:solidFill>
        </p:grpSpPr>
        <p:sp>
          <p:nvSpPr>
            <p:cNvPr id="3" name="Freeform 3"/>
            <p:cNvSpPr/>
            <p:nvPr/>
          </p:nvSpPr>
          <p:spPr>
            <a:xfrm>
              <a:off x="0" y="0"/>
              <a:ext cx="2047304" cy="2230375"/>
            </a:xfrm>
            <a:custGeom>
              <a:avLst/>
              <a:gdLst/>
              <a:ahLst/>
              <a:cxnLst/>
              <a:rect l="l" t="t" r="r" b="b"/>
              <a:pathLst>
                <a:path w="2047304" h="2230375">
                  <a:moveTo>
                    <a:pt x="0" y="0"/>
                  </a:moveTo>
                  <a:lnTo>
                    <a:pt x="2047304" y="0"/>
                  </a:lnTo>
                  <a:lnTo>
                    <a:pt x="2047304" y="2230375"/>
                  </a:lnTo>
                  <a:lnTo>
                    <a:pt x="0" y="2230375"/>
                  </a:lnTo>
                  <a:close/>
                </a:path>
              </a:pathLst>
            </a:custGeom>
            <a:grpFill/>
          </p:spPr>
          <p:txBody>
            <a:bodyPr/>
            <a:lstStyle/>
            <a:p>
              <a:endParaRPr lang="en-US"/>
            </a:p>
          </p:txBody>
        </p:sp>
        <p:sp>
          <p:nvSpPr>
            <p:cNvPr id="4" name="TextBox 4"/>
            <p:cNvSpPr txBox="1"/>
            <p:nvPr/>
          </p:nvSpPr>
          <p:spPr>
            <a:xfrm>
              <a:off x="0" y="-19050"/>
              <a:ext cx="2047304" cy="2249426"/>
            </a:xfrm>
            <a:prstGeom prst="rect">
              <a:avLst/>
            </a:prstGeom>
            <a:grpFill/>
          </p:spPr>
          <p:txBody>
            <a:bodyPr lIns="50800" tIns="50800" rIns="50800" bIns="50800" rtlCol="0" anchor="ctr"/>
            <a:lstStyle/>
            <a:p>
              <a:pPr algn="ctr">
                <a:lnSpc>
                  <a:spcPts val="2225"/>
                </a:lnSpc>
              </a:pPr>
              <a:endParaRPr/>
            </a:p>
          </p:txBody>
        </p:sp>
      </p:grpSp>
      <p:sp>
        <p:nvSpPr>
          <p:cNvPr id="6" name="Freeform 6"/>
          <p:cNvSpPr/>
          <p:nvPr/>
        </p:nvSpPr>
        <p:spPr>
          <a:xfrm>
            <a:off x="0" y="671554"/>
            <a:ext cx="10452270" cy="2077579"/>
          </a:xfrm>
          <a:custGeom>
            <a:avLst/>
            <a:gdLst/>
            <a:ahLst/>
            <a:cxnLst/>
            <a:rect l="l" t="t" r="r" b="b"/>
            <a:pathLst>
              <a:path w="1101359" h="209302">
                <a:moveTo>
                  <a:pt x="203200" y="0"/>
                </a:moveTo>
                <a:lnTo>
                  <a:pt x="1101359" y="0"/>
                </a:lnTo>
                <a:lnTo>
                  <a:pt x="898159" y="209302"/>
                </a:lnTo>
                <a:lnTo>
                  <a:pt x="0" y="209302"/>
                </a:lnTo>
                <a:lnTo>
                  <a:pt x="203200" y="0"/>
                </a:lnTo>
                <a:close/>
              </a:path>
            </a:pathLst>
          </a:custGeom>
          <a:solidFill>
            <a:srgbClr val="1E4844"/>
          </a:solidFill>
        </p:spPr>
        <p:txBody>
          <a:bodyPr/>
          <a:lstStyle/>
          <a:p>
            <a:endParaRPr lang="en-US"/>
          </a:p>
        </p:txBody>
      </p:sp>
      <p:sp>
        <p:nvSpPr>
          <p:cNvPr id="9" name="Freeform 9"/>
          <p:cNvSpPr/>
          <p:nvPr/>
        </p:nvSpPr>
        <p:spPr>
          <a:xfrm>
            <a:off x="15552803" y="-400761"/>
            <a:ext cx="4673629" cy="1338835"/>
          </a:xfrm>
          <a:custGeom>
            <a:avLst/>
            <a:gdLst/>
            <a:ahLst/>
            <a:cxnLst/>
            <a:rect l="l" t="t" r="r" b="b"/>
            <a:pathLst>
              <a:path w="730636" h="209302">
                <a:moveTo>
                  <a:pt x="203200" y="0"/>
                </a:moveTo>
                <a:lnTo>
                  <a:pt x="730636" y="0"/>
                </a:lnTo>
                <a:lnTo>
                  <a:pt x="527436" y="209302"/>
                </a:lnTo>
                <a:lnTo>
                  <a:pt x="0" y="209302"/>
                </a:lnTo>
                <a:lnTo>
                  <a:pt x="203200" y="0"/>
                </a:lnTo>
                <a:close/>
              </a:path>
            </a:pathLst>
          </a:custGeom>
          <a:solidFill>
            <a:srgbClr val="1E4844"/>
          </a:solidFill>
        </p:spPr>
        <p:txBody>
          <a:bodyPr/>
          <a:lstStyle/>
          <a:p>
            <a:endParaRPr lang="en-US"/>
          </a:p>
        </p:txBody>
      </p:sp>
      <p:sp>
        <p:nvSpPr>
          <p:cNvPr id="12" name="Freeform 12"/>
          <p:cNvSpPr/>
          <p:nvPr/>
        </p:nvSpPr>
        <p:spPr>
          <a:xfrm>
            <a:off x="9014632" y="671555"/>
            <a:ext cx="10735550" cy="728742"/>
          </a:xfrm>
          <a:custGeom>
            <a:avLst/>
            <a:gdLst/>
            <a:ahLst/>
            <a:cxnLst/>
            <a:rect l="l" t="t" r="r" b="b"/>
            <a:pathLst>
              <a:path w="3083361" h="209302">
                <a:moveTo>
                  <a:pt x="203200" y="0"/>
                </a:moveTo>
                <a:lnTo>
                  <a:pt x="3083361" y="0"/>
                </a:lnTo>
                <a:lnTo>
                  <a:pt x="2880161" y="209302"/>
                </a:lnTo>
                <a:lnTo>
                  <a:pt x="0" y="209302"/>
                </a:lnTo>
                <a:lnTo>
                  <a:pt x="203200" y="0"/>
                </a:lnTo>
                <a:close/>
              </a:path>
            </a:pathLst>
          </a:custGeom>
          <a:solidFill>
            <a:srgbClr val="1E4844"/>
          </a:solidFill>
        </p:spPr>
        <p:txBody>
          <a:bodyPr/>
          <a:lstStyle/>
          <a:p>
            <a:endParaRPr lang="en-US"/>
          </a:p>
        </p:txBody>
      </p:sp>
      <p:grpSp>
        <p:nvGrpSpPr>
          <p:cNvPr id="16" name="Group 16"/>
          <p:cNvGrpSpPr/>
          <p:nvPr/>
        </p:nvGrpSpPr>
        <p:grpSpPr>
          <a:xfrm>
            <a:off x="-202342" y="9986576"/>
            <a:ext cx="18692683" cy="657997"/>
            <a:chOff x="0" y="0"/>
            <a:chExt cx="4923176" cy="173300"/>
          </a:xfrm>
          <a:solidFill>
            <a:srgbClr val="1E4844"/>
          </a:solidFill>
        </p:grpSpPr>
        <p:sp>
          <p:nvSpPr>
            <p:cNvPr id="17" name="Freeform 17"/>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8" name="TextBox 18"/>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sp>
        <p:nvSpPr>
          <p:cNvPr id="20" name="Freeform 20"/>
          <p:cNvSpPr/>
          <p:nvPr/>
        </p:nvSpPr>
        <p:spPr>
          <a:xfrm>
            <a:off x="-2066289" y="9556763"/>
            <a:ext cx="10452270" cy="2127226"/>
          </a:xfrm>
          <a:custGeom>
            <a:avLst/>
            <a:gdLst/>
            <a:ahLst/>
            <a:cxnLst/>
            <a:rect l="l" t="t" r="r" b="b"/>
            <a:pathLst>
              <a:path w="3100107" h="630928">
                <a:moveTo>
                  <a:pt x="3100107" y="315464"/>
                </a:moveTo>
                <a:lnTo>
                  <a:pt x="2896907" y="630928"/>
                </a:lnTo>
                <a:lnTo>
                  <a:pt x="203200" y="630928"/>
                </a:lnTo>
                <a:lnTo>
                  <a:pt x="0" y="315464"/>
                </a:lnTo>
                <a:lnTo>
                  <a:pt x="203200" y="0"/>
                </a:lnTo>
                <a:lnTo>
                  <a:pt x="2896907" y="0"/>
                </a:lnTo>
                <a:lnTo>
                  <a:pt x="3100107" y="315464"/>
                </a:lnTo>
                <a:close/>
              </a:path>
            </a:pathLst>
          </a:custGeom>
          <a:solidFill>
            <a:srgbClr val="1E4844"/>
          </a:solidFill>
        </p:spPr>
        <p:txBody>
          <a:bodyPr/>
          <a:lstStyle/>
          <a:p>
            <a:endParaRPr lang="en-US"/>
          </a:p>
        </p:txBody>
      </p:sp>
      <p:sp>
        <p:nvSpPr>
          <p:cNvPr id="25" name="TextBox 25"/>
          <p:cNvSpPr txBox="1"/>
          <p:nvPr/>
        </p:nvSpPr>
        <p:spPr>
          <a:xfrm>
            <a:off x="1271269" y="1085729"/>
            <a:ext cx="7909731" cy="1129220"/>
          </a:xfrm>
          <a:prstGeom prst="rect">
            <a:avLst/>
          </a:prstGeom>
        </p:spPr>
        <p:txBody>
          <a:bodyPr wrap="square" lIns="0" tIns="0" rIns="0" bIns="0" rtlCol="0" anchor="t">
            <a:spAutoFit/>
          </a:bodyPr>
          <a:lstStyle/>
          <a:p>
            <a:pPr algn="ctr">
              <a:lnSpc>
                <a:spcPts val="9520"/>
              </a:lnSpc>
            </a:pPr>
            <a:r>
              <a:rPr lang="en-US" sz="6800" err="1">
                <a:solidFill>
                  <a:srgbClr val="FFFFFF"/>
                </a:solidFill>
                <a:latin typeface="Montserrat Semi-Bold"/>
              </a:rPr>
              <a:t>Điều</a:t>
            </a:r>
            <a:r>
              <a:rPr lang="en-US" sz="6800">
                <a:solidFill>
                  <a:srgbClr val="FFFFFF"/>
                </a:solidFill>
                <a:latin typeface="Montserrat Semi-Bold"/>
              </a:rPr>
              <a:t> </a:t>
            </a:r>
            <a:r>
              <a:rPr lang="en-US" sz="6800" err="1">
                <a:solidFill>
                  <a:srgbClr val="FFFFFF"/>
                </a:solidFill>
                <a:latin typeface="Montserrat Semi-Bold"/>
              </a:rPr>
              <a:t>khiển</a:t>
            </a:r>
            <a:r>
              <a:rPr lang="en-US" sz="6800">
                <a:solidFill>
                  <a:srgbClr val="FFFFFF"/>
                </a:solidFill>
                <a:latin typeface="Montserrat Semi-Bold"/>
              </a:rPr>
              <a:t> DC</a:t>
            </a:r>
          </a:p>
        </p:txBody>
      </p:sp>
      <p:sp>
        <p:nvSpPr>
          <p:cNvPr id="26" name="TextBox 26"/>
          <p:cNvSpPr txBox="1"/>
          <p:nvPr/>
        </p:nvSpPr>
        <p:spPr>
          <a:xfrm>
            <a:off x="294736" y="4020954"/>
            <a:ext cx="8117769" cy="4263988"/>
          </a:xfrm>
          <a:prstGeom prst="rect">
            <a:avLst/>
          </a:prstGeom>
        </p:spPr>
        <p:txBody>
          <a:bodyPr wrap="square" lIns="0" tIns="0" rIns="0" bIns="0" rtlCol="0" anchor="t">
            <a:spAutoFit/>
          </a:bodyPr>
          <a:lstStyle/>
          <a:p>
            <a:pPr marL="457200" indent="-457200" algn="just">
              <a:lnSpc>
                <a:spcPts val="4199"/>
              </a:lnSpc>
              <a:buFont typeface="Arial" panose="020B0604020202020204" pitchFamily="34" charset="0"/>
              <a:buChar char="•"/>
            </a:pPr>
            <a:r>
              <a:rPr lang="vi-VN" sz="2800" b="0" i="0" u="none" strike="noStrike">
                <a:solidFill>
                  <a:srgbClr val="191919"/>
                </a:solidFill>
                <a:effectLst/>
                <a:latin typeface="Roboto" panose="02000000000000000000" pitchFamily="2" charset="0"/>
                <a:ea typeface="Roboto" panose="02000000000000000000" pitchFamily="2" charset="0"/>
                <a:cs typeface="Roboto" panose="02000000000000000000" pitchFamily="2" charset="0"/>
              </a:rPr>
              <a:t>Để điều khiển tốc độ của động cơ DC, ta sẽ sử dụng chân tín hiệu PWM để điều khiển điện áp đầu vào của động cơ.</a:t>
            </a:r>
            <a:endParaRPr lang="en-US" sz="2800" b="0" i="0" u="none" strike="noStrike">
              <a:solidFill>
                <a:srgbClr val="191919"/>
              </a:solidFill>
              <a:effectLst/>
              <a:latin typeface="Roboto" panose="02000000000000000000" pitchFamily="2" charset="0"/>
              <a:ea typeface="Roboto" panose="02000000000000000000" pitchFamily="2" charset="0"/>
              <a:cs typeface="Roboto" panose="02000000000000000000" pitchFamily="2" charset="0"/>
            </a:endParaRPr>
          </a:p>
          <a:p>
            <a:pPr marL="457200" indent="-457200" algn="just">
              <a:lnSpc>
                <a:spcPts val="4199"/>
              </a:lnSpc>
              <a:buFont typeface="Arial" panose="020B0604020202020204" pitchFamily="34" charset="0"/>
              <a:buChar char="•"/>
            </a:pPr>
            <a:endParaRPr lang="en-US" sz="2800" b="0" i="0" u="none" strike="noStrike">
              <a:solidFill>
                <a:srgbClr val="191919"/>
              </a:solidFill>
              <a:effectLst/>
              <a:latin typeface="Roboto" panose="02000000000000000000" pitchFamily="2" charset="0"/>
              <a:ea typeface="Roboto" panose="02000000000000000000" pitchFamily="2" charset="0"/>
              <a:cs typeface="Roboto" panose="02000000000000000000" pitchFamily="2" charset="0"/>
            </a:endParaRPr>
          </a:p>
          <a:p>
            <a:pPr marL="457200" indent="-457200" algn="just">
              <a:lnSpc>
                <a:spcPts val="4199"/>
              </a:lnSpc>
              <a:buFont typeface="Arial" panose="020B0604020202020204" pitchFamily="34" charset="0"/>
              <a:buChar char="•"/>
            </a:pPr>
            <a:r>
              <a:rPr lang="vi-VN" sz="2800" b="0" i="0" u="none" strike="noStrike">
                <a:solidFill>
                  <a:srgbClr val="191919"/>
                </a:solidFill>
                <a:effectLst/>
                <a:latin typeface="Roboto" panose="02000000000000000000" pitchFamily="2" charset="0"/>
                <a:ea typeface="Roboto" panose="02000000000000000000" pitchFamily="2" charset="0"/>
                <a:cs typeface="Roboto" panose="02000000000000000000" pitchFamily="2" charset="0"/>
              </a:rPr>
              <a:t>Để điều khiển hướng của động cơ DC mà không cần phải thay đổi đầu dây chúng ta thường dùng cầu H (H-Bridge)</a:t>
            </a:r>
            <a:r>
              <a:rPr lang="en-US" sz="2800" b="0" i="0" u="none" strike="noStrike">
                <a:solidFill>
                  <a:srgbClr val="191919"/>
                </a:solidFill>
                <a:effectLst/>
                <a:latin typeface="Roboto" panose="02000000000000000000" pitchFamily="2" charset="0"/>
                <a:ea typeface="Roboto" panose="02000000000000000000" pitchFamily="2" charset="0"/>
                <a:cs typeface="Roboto" panose="02000000000000000000" pitchFamily="2" charset="0"/>
              </a:rPr>
              <a:t>.</a:t>
            </a:r>
            <a:endParaRPr lang="vi-VN" sz="2800" b="0" i="0" u="none" strike="noStrike">
              <a:solidFill>
                <a:srgbClr val="191919"/>
              </a:solidFill>
              <a:effectLst/>
              <a:latin typeface="Roboto" panose="02000000000000000000" pitchFamily="2" charset="0"/>
              <a:ea typeface="Roboto" panose="02000000000000000000" pitchFamily="2" charset="0"/>
              <a:cs typeface="Roboto" panose="02000000000000000000" pitchFamily="2" charset="0"/>
            </a:endParaRPr>
          </a:p>
          <a:p>
            <a:pPr marL="457200" indent="-457200" algn="just">
              <a:lnSpc>
                <a:spcPts val="4199"/>
              </a:lnSpc>
              <a:buFont typeface="Arial" panose="020B0604020202020204" pitchFamily="34" charset="0"/>
              <a:buChar char="•"/>
            </a:pPr>
            <a:endParaRPr lang="vi-VN" sz="2800" b="0" i="0" u="none" strike="noStrike">
              <a:solidFill>
                <a:srgbClr val="191919"/>
              </a:solidFill>
              <a:effectLst/>
              <a:latin typeface="Roboto" panose="02000000000000000000" pitchFamily="2" charset="0"/>
              <a:ea typeface="Roboto" panose="02000000000000000000" pitchFamily="2" charset="0"/>
              <a:cs typeface="Roboto" panose="02000000000000000000" pitchFamily="2" charset="0"/>
            </a:endParaRPr>
          </a:p>
        </p:txBody>
      </p:sp>
      <p:pic>
        <p:nvPicPr>
          <p:cNvPr id="8" name="Picture 7">
            <a:extLst>
              <a:ext uri="{FF2B5EF4-FFF2-40B4-BE49-F238E27FC236}">
                <a16:creationId xmlns:a16="http://schemas.microsoft.com/office/drawing/2014/main" id="{D3ACDED6-0230-4E99-966B-0C37FA3B601E}"/>
              </a:ext>
            </a:extLst>
          </p:cNvPr>
          <p:cNvPicPr>
            <a:picLocks noChangeAspect="1"/>
          </p:cNvPicPr>
          <p:nvPr/>
        </p:nvPicPr>
        <p:blipFill>
          <a:blip r:embed="rId3"/>
          <a:stretch>
            <a:fillRect/>
          </a:stretch>
        </p:blipFill>
        <p:spPr>
          <a:xfrm>
            <a:off x="10267471" y="2403523"/>
            <a:ext cx="7048500" cy="7048500"/>
          </a:xfrm>
          <a:prstGeom prst="rect">
            <a:avLst/>
          </a:prstGeom>
        </p:spPr>
      </p:pic>
    </p:spTree>
  </p:cSld>
  <p:clrMapOvr>
    <a:masterClrMapping/>
  </p:clrMapOvr>
  <p:transition spd="slow">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a:extLst>
              <a:ext uri="{FF2B5EF4-FFF2-40B4-BE49-F238E27FC236}">
                <a16:creationId xmlns:a16="http://schemas.microsoft.com/office/drawing/2014/main" id="{46BC2F85-3081-5F22-33FE-35221FA11989}"/>
              </a:ext>
            </a:extLst>
          </p:cNvPr>
          <p:cNvSpPr/>
          <p:nvPr/>
        </p:nvSpPr>
        <p:spPr>
          <a:xfrm>
            <a:off x="56066" y="341769"/>
            <a:ext cx="18231933" cy="2125020"/>
          </a:xfrm>
          <a:custGeom>
            <a:avLst/>
            <a:gdLst/>
            <a:ahLst/>
            <a:cxnLst/>
            <a:rect l="l" t="t" r="r" b="b"/>
            <a:pathLst>
              <a:path w="1306916" h="209302">
                <a:moveTo>
                  <a:pt x="203200" y="0"/>
                </a:moveTo>
                <a:lnTo>
                  <a:pt x="1306916" y="0"/>
                </a:lnTo>
                <a:lnTo>
                  <a:pt x="1103716" y="209302"/>
                </a:lnTo>
                <a:lnTo>
                  <a:pt x="0" y="209302"/>
                </a:lnTo>
                <a:lnTo>
                  <a:pt x="203200" y="0"/>
                </a:lnTo>
                <a:close/>
              </a:path>
            </a:pathLst>
          </a:custGeom>
          <a:solidFill>
            <a:srgbClr val="1E4844"/>
          </a:solidFill>
        </p:spPr>
        <p:txBody>
          <a:bodyPr/>
          <a:lstStyle/>
          <a:p>
            <a:endParaRPr lang="en-US"/>
          </a:p>
        </p:txBody>
      </p:sp>
      <p:sp>
        <p:nvSpPr>
          <p:cNvPr id="4" name="TextBox 4"/>
          <p:cNvSpPr txBox="1"/>
          <p:nvPr/>
        </p:nvSpPr>
        <p:spPr>
          <a:xfrm>
            <a:off x="395854" y="-325681"/>
            <a:ext cx="17496291" cy="2428504"/>
          </a:xfrm>
          <a:prstGeom prst="rect">
            <a:avLst/>
          </a:prstGeom>
        </p:spPr>
        <p:txBody>
          <a:bodyPr lIns="50800" tIns="50800" rIns="50800" bIns="50800" rtlCol="0" anchor="ctr"/>
          <a:lstStyle/>
          <a:p>
            <a:pPr algn="ctr">
              <a:lnSpc>
                <a:spcPts val="2225"/>
              </a:lnSpc>
            </a:pPr>
            <a:endParaRPr/>
          </a:p>
        </p:txBody>
      </p:sp>
      <p:sp>
        <p:nvSpPr>
          <p:cNvPr id="12" name="Freeform 12"/>
          <p:cNvSpPr/>
          <p:nvPr/>
        </p:nvSpPr>
        <p:spPr>
          <a:xfrm>
            <a:off x="4637951" y="9454077"/>
            <a:ext cx="8980273" cy="1276607"/>
          </a:xfrm>
          <a:custGeom>
            <a:avLst/>
            <a:gdLst/>
            <a:ahLst/>
            <a:cxnLst/>
            <a:rect l="l" t="t" r="r" b="b"/>
            <a:pathLst>
              <a:path w="2365175" h="336226">
                <a:moveTo>
                  <a:pt x="203200" y="0"/>
                </a:moveTo>
                <a:lnTo>
                  <a:pt x="2161975" y="0"/>
                </a:lnTo>
                <a:lnTo>
                  <a:pt x="2365175" y="336226"/>
                </a:lnTo>
                <a:lnTo>
                  <a:pt x="0" y="336226"/>
                </a:lnTo>
                <a:lnTo>
                  <a:pt x="203200" y="0"/>
                </a:lnTo>
                <a:close/>
              </a:path>
            </a:pathLst>
          </a:custGeom>
          <a:solidFill>
            <a:srgbClr val="1E4844"/>
          </a:solidFill>
        </p:spPr>
        <p:txBody>
          <a:bodyPr/>
          <a:lstStyle/>
          <a:p>
            <a:endParaRPr lang="en-US"/>
          </a:p>
        </p:txBody>
      </p:sp>
      <p:sp>
        <p:nvSpPr>
          <p:cNvPr id="13" name="TextBox 13"/>
          <p:cNvSpPr txBox="1"/>
          <p:nvPr/>
        </p:nvSpPr>
        <p:spPr>
          <a:xfrm>
            <a:off x="5120154" y="9381747"/>
            <a:ext cx="8015867" cy="1348937"/>
          </a:xfrm>
          <a:prstGeom prst="rect">
            <a:avLst/>
          </a:prstGeom>
        </p:spPr>
        <p:txBody>
          <a:bodyPr lIns="50800" tIns="50800" rIns="50800" bIns="50800" rtlCol="0" anchor="ctr"/>
          <a:lstStyle/>
          <a:p>
            <a:pPr algn="ctr">
              <a:lnSpc>
                <a:spcPts val="2225"/>
              </a:lnSpc>
            </a:pPr>
            <a:endParaRPr/>
          </a:p>
        </p:txBody>
      </p:sp>
      <p:grpSp>
        <p:nvGrpSpPr>
          <p:cNvPr id="17" name="Group 17"/>
          <p:cNvGrpSpPr/>
          <p:nvPr/>
        </p:nvGrpSpPr>
        <p:grpSpPr>
          <a:xfrm>
            <a:off x="-202342" y="9986576"/>
            <a:ext cx="18692683" cy="657997"/>
            <a:chOff x="0" y="0"/>
            <a:chExt cx="4923176" cy="173300"/>
          </a:xfrm>
          <a:solidFill>
            <a:srgbClr val="1E4844"/>
          </a:solidFill>
        </p:grpSpPr>
        <p:sp>
          <p:nvSpPr>
            <p:cNvPr id="18" name="Freeform 18"/>
            <p:cNvSpPr/>
            <p:nvPr/>
          </p:nvSpPr>
          <p:spPr>
            <a:xfrm>
              <a:off x="0" y="0"/>
              <a:ext cx="4923176" cy="173300"/>
            </a:xfrm>
            <a:custGeom>
              <a:avLst/>
              <a:gdLst/>
              <a:ahLst/>
              <a:cxnLst/>
              <a:rect l="l" t="t" r="r" b="b"/>
              <a:pathLst>
                <a:path w="4923176" h="173300">
                  <a:moveTo>
                    <a:pt x="0" y="0"/>
                  </a:moveTo>
                  <a:lnTo>
                    <a:pt x="4923176" y="0"/>
                  </a:lnTo>
                  <a:lnTo>
                    <a:pt x="4923176" y="173300"/>
                  </a:lnTo>
                  <a:lnTo>
                    <a:pt x="0" y="173300"/>
                  </a:lnTo>
                  <a:close/>
                </a:path>
              </a:pathLst>
            </a:custGeom>
            <a:grpFill/>
          </p:spPr>
          <p:txBody>
            <a:bodyPr/>
            <a:lstStyle/>
            <a:p>
              <a:endParaRPr lang="en-US"/>
            </a:p>
          </p:txBody>
        </p:sp>
        <p:sp>
          <p:nvSpPr>
            <p:cNvPr id="19" name="TextBox 19"/>
            <p:cNvSpPr txBox="1"/>
            <p:nvPr/>
          </p:nvSpPr>
          <p:spPr>
            <a:xfrm>
              <a:off x="0" y="-19050"/>
              <a:ext cx="4923176" cy="192350"/>
            </a:xfrm>
            <a:prstGeom prst="rect">
              <a:avLst/>
            </a:prstGeom>
            <a:grpFill/>
          </p:spPr>
          <p:txBody>
            <a:bodyPr lIns="50800" tIns="50800" rIns="50800" bIns="50800" rtlCol="0" anchor="ctr"/>
            <a:lstStyle/>
            <a:p>
              <a:pPr algn="ctr">
                <a:lnSpc>
                  <a:spcPts val="2225"/>
                </a:lnSpc>
              </a:pPr>
              <a:endParaRPr/>
            </a:p>
          </p:txBody>
        </p:sp>
      </p:grpSp>
      <p:pic>
        <p:nvPicPr>
          <p:cNvPr id="1026" name="Picture 2">
            <a:extLst>
              <a:ext uri="{FF2B5EF4-FFF2-40B4-BE49-F238E27FC236}">
                <a16:creationId xmlns:a16="http://schemas.microsoft.com/office/drawing/2014/main" id="{10F45E7B-E2C2-5506-A66C-36EA2376B9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0846" y="2941035"/>
            <a:ext cx="6610350" cy="6257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25">
            <a:extLst>
              <a:ext uri="{FF2B5EF4-FFF2-40B4-BE49-F238E27FC236}">
                <a16:creationId xmlns:a16="http://schemas.microsoft.com/office/drawing/2014/main" id="{7B446301-4B40-58FA-540A-63B6A3520DB4}"/>
              </a:ext>
            </a:extLst>
          </p:cNvPr>
          <p:cNvSpPr txBox="1"/>
          <p:nvPr/>
        </p:nvSpPr>
        <p:spPr>
          <a:xfrm>
            <a:off x="2535241" y="816015"/>
            <a:ext cx="13273581" cy="1129220"/>
          </a:xfrm>
          <a:prstGeom prst="rect">
            <a:avLst/>
          </a:prstGeom>
        </p:spPr>
        <p:txBody>
          <a:bodyPr wrap="square" lIns="0" tIns="0" rIns="0" bIns="0" rtlCol="0" anchor="t">
            <a:spAutoFit/>
          </a:bodyPr>
          <a:lstStyle/>
          <a:p>
            <a:pPr algn="ctr">
              <a:lnSpc>
                <a:spcPts val="9520"/>
              </a:lnSpc>
            </a:pPr>
            <a:r>
              <a:rPr lang="en-US" sz="6800" err="1">
                <a:solidFill>
                  <a:schemeClr val="bg1"/>
                </a:solidFill>
                <a:latin typeface="Montserrat Semi-Bold"/>
              </a:rPr>
              <a:t>Điều</a:t>
            </a:r>
            <a:r>
              <a:rPr lang="en-US" sz="6800">
                <a:solidFill>
                  <a:schemeClr val="bg1"/>
                </a:solidFill>
                <a:latin typeface="Montserrat Semi-Bold"/>
              </a:rPr>
              <a:t> </a:t>
            </a:r>
            <a:r>
              <a:rPr lang="en-US" sz="6800" err="1">
                <a:solidFill>
                  <a:schemeClr val="bg1"/>
                </a:solidFill>
                <a:latin typeface="Montserrat Semi-Bold"/>
              </a:rPr>
              <a:t>khiển</a:t>
            </a:r>
            <a:r>
              <a:rPr lang="en-US" sz="6800">
                <a:solidFill>
                  <a:schemeClr val="bg1"/>
                </a:solidFill>
                <a:latin typeface="Montserrat Semi-Bold"/>
              </a:rPr>
              <a:t> </a:t>
            </a:r>
            <a:r>
              <a:rPr lang="en-US" sz="6800" err="1">
                <a:solidFill>
                  <a:schemeClr val="bg1"/>
                </a:solidFill>
                <a:latin typeface="Montserrat Semi-Bold"/>
              </a:rPr>
              <a:t>tốc</a:t>
            </a:r>
            <a:r>
              <a:rPr lang="en-US" sz="6800">
                <a:solidFill>
                  <a:schemeClr val="bg1"/>
                </a:solidFill>
                <a:latin typeface="Montserrat Semi-Bold"/>
              </a:rPr>
              <a:t> </a:t>
            </a:r>
            <a:r>
              <a:rPr lang="en-US" sz="6800" err="1">
                <a:solidFill>
                  <a:schemeClr val="bg1"/>
                </a:solidFill>
                <a:latin typeface="Montserrat Semi-Bold"/>
              </a:rPr>
              <a:t>độ</a:t>
            </a:r>
            <a:r>
              <a:rPr lang="en-US" sz="6800">
                <a:solidFill>
                  <a:schemeClr val="bg1"/>
                </a:solidFill>
                <a:latin typeface="Montserrat Semi-Bold"/>
              </a:rPr>
              <a:t> (PWM) </a:t>
            </a:r>
          </a:p>
        </p:txBody>
      </p:sp>
      <p:sp>
        <p:nvSpPr>
          <p:cNvPr id="5" name="TextBox 21">
            <a:extLst>
              <a:ext uri="{FF2B5EF4-FFF2-40B4-BE49-F238E27FC236}">
                <a16:creationId xmlns:a16="http://schemas.microsoft.com/office/drawing/2014/main" id="{7EEFFEA7-C354-9BEA-D26E-485CDFC0B0DD}"/>
              </a:ext>
            </a:extLst>
          </p:cNvPr>
          <p:cNvSpPr txBox="1"/>
          <p:nvPr/>
        </p:nvSpPr>
        <p:spPr>
          <a:xfrm>
            <a:off x="457200" y="3087988"/>
            <a:ext cx="7653586" cy="721326"/>
          </a:xfrm>
          <a:prstGeom prst="rect">
            <a:avLst/>
          </a:prstGeom>
        </p:spPr>
        <p:txBody>
          <a:bodyPr lIns="0" tIns="0" rIns="0" bIns="0" rtlCol="0" anchor="t">
            <a:spAutoFit/>
          </a:bodyPr>
          <a:lstStyle/>
          <a:p>
            <a:pPr>
              <a:lnSpc>
                <a:spcPts val="6079"/>
              </a:lnSpc>
            </a:pPr>
            <a:r>
              <a:rPr lang="en-US" sz="3799" spc="37" err="1">
                <a:solidFill>
                  <a:srgbClr val="000000"/>
                </a:solidFill>
                <a:latin typeface="Montserrat Semi-Bold"/>
              </a:rPr>
              <a:t>Giới</a:t>
            </a:r>
            <a:r>
              <a:rPr lang="en-US" sz="3799" spc="37">
                <a:solidFill>
                  <a:srgbClr val="000000"/>
                </a:solidFill>
                <a:latin typeface="Montserrat Semi-Bold"/>
              </a:rPr>
              <a:t> </a:t>
            </a:r>
            <a:r>
              <a:rPr lang="en-US" sz="3799" spc="37" err="1">
                <a:solidFill>
                  <a:srgbClr val="000000"/>
                </a:solidFill>
                <a:latin typeface="Montserrat Semi-Bold"/>
              </a:rPr>
              <a:t>thiệu</a:t>
            </a:r>
            <a:endParaRPr lang="en-US" sz="3799" spc="37">
              <a:solidFill>
                <a:srgbClr val="000000"/>
              </a:solidFill>
              <a:latin typeface="Montserrat Semi-Bold"/>
            </a:endParaRPr>
          </a:p>
        </p:txBody>
      </p:sp>
      <p:sp>
        <p:nvSpPr>
          <p:cNvPr id="6" name="AutoShape 22">
            <a:extLst>
              <a:ext uri="{FF2B5EF4-FFF2-40B4-BE49-F238E27FC236}">
                <a16:creationId xmlns:a16="http://schemas.microsoft.com/office/drawing/2014/main" id="{3E3D28B7-7CD9-393D-70FE-A896EDAE3C6E}"/>
              </a:ext>
            </a:extLst>
          </p:cNvPr>
          <p:cNvSpPr/>
          <p:nvPr/>
        </p:nvSpPr>
        <p:spPr>
          <a:xfrm>
            <a:off x="457200" y="4023359"/>
            <a:ext cx="2514600" cy="0"/>
          </a:xfrm>
          <a:prstGeom prst="line">
            <a:avLst/>
          </a:prstGeom>
          <a:ln w="95250" cap="flat">
            <a:solidFill>
              <a:srgbClr val="1E4844"/>
            </a:solidFill>
            <a:prstDash val="solid"/>
            <a:headEnd type="none" w="sm" len="sm"/>
            <a:tailEnd type="none" w="sm" len="sm"/>
          </a:ln>
        </p:spPr>
        <p:txBody>
          <a:bodyPr/>
          <a:lstStyle/>
          <a:p>
            <a:endParaRPr lang="en-US"/>
          </a:p>
        </p:txBody>
      </p:sp>
      <p:sp>
        <p:nvSpPr>
          <p:cNvPr id="7" name="TextBox 6">
            <a:extLst>
              <a:ext uri="{FF2B5EF4-FFF2-40B4-BE49-F238E27FC236}">
                <a16:creationId xmlns:a16="http://schemas.microsoft.com/office/drawing/2014/main" id="{8E542D29-C7BD-A1A0-2900-C5B943C155F2}"/>
              </a:ext>
            </a:extLst>
          </p:cNvPr>
          <p:cNvSpPr txBox="1"/>
          <p:nvPr/>
        </p:nvSpPr>
        <p:spPr>
          <a:xfrm>
            <a:off x="433754" y="4798993"/>
            <a:ext cx="8710246" cy="954107"/>
          </a:xfrm>
          <a:prstGeom prst="rect">
            <a:avLst/>
          </a:prstGeom>
          <a:noFill/>
        </p:spPr>
        <p:txBody>
          <a:bodyPr wrap="square">
            <a:spAutoFit/>
          </a:bodyPr>
          <a:lstStyle/>
          <a:p>
            <a:pPr marL="457200" indent="-457200" algn="just">
              <a:buFont typeface="Arial" panose="020B0604020202020204" pitchFamily="34" charset="0"/>
              <a:buChar char="•"/>
            </a:pP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Điều</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khiển</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điện</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áp</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bằng</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các</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xung</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có</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tần</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số</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cố</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định</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nhưng</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có</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độ</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rộng</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xung</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thay</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 </a:t>
            </a:r>
            <a:r>
              <a:rPr lang="en-US" sz="2800" err="1">
                <a:solidFill>
                  <a:srgbClr val="000000"/>
                </a:solidFill>
                <a:latin typeface="Roboto" panose="02000000000000000000" pitchFamily="2" charset="0"/>
                <a:ea typeface="Roboto" panose="02000000000000000000" pitchFamily="2" charset="0"/>
                <a:cs typeface="Roboto" panose="02000000000000000000" pitchFamily="2" charset="0"/>
              </a:rPr>
              <a:t>đổi</a:t>
            </a:r>
            <a:r>
              <a:rPr lang="en-US" sz="2800">
                <a:solidFill>
                  <a:srgbClr val="000000"/>
                </a:solidFill>
                <a:latin typeface="Roboto" panose="02000000000000000000" pitchFamily="2" charset="0"/>
                <a:ea typeface="Roboto" panose="02000000000000000000" pitchFamily="2" charset="0"/>
                <a:cs typeface="Roboto" panose="02000000000000000000" pitchFamily="2" charset="0"/>
              </a:rPr>
              <a:t>.</a:t>
            </a:r>
            <a:endParaRPr lang="en-US" sz="2800">
              <a:latin typeface="Roboto" panose="02000000000000000000" pitchFamily="2" charset="0"/>
              <a:ea typeface="Roboto" panose="02000000000000000000" pitchFamily="2" charset="0"/>
              <a:cs typeface="Roboto" panose="02000000000000000000" pitchFamily="2" charset="0"/>
            </a:endParaRPr>
          </a:p>
        </p:txBody>
      </p:sp>
    </p:spTree>
  </p:cSld>
  <p:clrMapOvr>
    <a:masterClrMapping/>
  </p:clrMapOvr>
  <p:transition spd="slow">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BF43F5177CAC449AEA813EFF5BB0F5" ma:contentTypeVersion="6" ma:contentTypeDescription="Create a new document." ma:contentTypeScope="" ma:versionID="014cebc8c4890f706af4eee810f4fc06">
  <xsd:schema xmlns:xsd="http://www.w3.org/2001/XMLSchema" xmlns:xs="http://www.w3.org/2001/XMLSchema" xmlns:p="http://schemas.microsoft.com/office/2006/metadata/properties" xmlns:ns2="da5a7cf0-696a-46eb-b4e0-5e0151b27369" xmlns:ns3="551aab3c-bf03-4892-87a6-fe4fa28cf10b" targetNamespace="http://schemas.microsoft.com/office/2006/metadata/properties" ma:root="true" ma:fieldsID="c9554289b0f6855cfb364fd8c4f5cf62" ns2:_="" ns3:_="">
    <xsd:import namespace="da5a7cf0-696a-46eb-b4e0-5e0151b27369"/>
    <xsd:import namespace="551aab3c-bf03-4892-87a6-fe4fa28cf10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5a7cf0-696a-46eb-b4e0-5e0151b273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51aab3c-bf03-4892-87a6-fe4fa28cf10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D2812A-26F6-4C38-BB5C-5D8B72C339C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85EC66A-0EC5-4725-904B-A96D462B49E4}">
  <ds:schemaRefs>
    <ds:schemaRef ds:uri="551aab3c-bf03-4892-87a6-fe4fa28cf10b"/>
    <ds:schemaRef ds:uri="da5a7cf0-696a-46eb-b4e0-5e0151b273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1CB6505-B201-445D-8763-26992A4EC5C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25</Slides>
  <Notes>11</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and Creative Portfolio Presentation</dc:title>
  <cp:revision>8</cp:revision>
  <dcterms:created xsi:type="dcterms:W3CDTF">2006-08-16T00:00:00Z</dcterms:created>
  <dcterms:modified xsi:type="dcterms:W3CDTF">2024-03-24T16:08:23Z</dcterms:modified>
  <dc:identifier>DAGADC67s2s</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0x0101006ABF43F5177CAC449AEA813EFF5BB0F5</vt:lpwstr>
  </property>
</Properties>
</file>